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13716000" cx="24384000"/>
  <p:notesSz cx="6858000" cy="9144000"/>
  <p:embeddedFontLst>
    <p:embeddedFont>
      <p:font typeface="Helvetica Neue"/>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HelveticaNeue-regular.fntdata"/><Relationship Id="rId11" Type="http://schemas.openxmlformats.org/officeDocument/2006/relationships/slide" Target="slides/slide7.xml"/><Relationship Id="rId22" Type="http://schemas.openxmlformats.org/officeDocument/2006/relationships/font" Target="fonts/HelveticaNeue-italic.fntdata"/><Relationship Id="rId10" Type="http://schemas.openxmlformats.org/officeDocument/2006/relationships/slide" Target="slides/slide6.xml"/><Relationship Id="rId21" Type="http://schemas.openxmlformats.org/officeDocument/2006/relationships/font" Target="fonts/HelveticaNeue-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HelveticaNeue-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1pPr>
            <a:lvl2pPr indent="-228600" lvl="1" marL="914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2pPr>
            <a:lvl3pPr indent="-228600" lvl="2" marL="1371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3pPr>
            <a:lvl4pPr indent="-228600" lvl="3" marL="1828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4pPr>
            <a:lvl5pPr indent="-228600" lvl="4" marL="22860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5pPr>
            <a:lvl6pPr indent="-228600" lvl="5" marL="2743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6pPr>
            <a:lvl7pPr indent="-228600" lvl="6" marL="3200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7pPr>
            <a:lvl8pPr indent="-228600" lvl="7" marL="3657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8pPr>
            <a:lvl9pPr indent="-228600" lvl="8" marL="4114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 name="Google Shape;74;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1" name="Google Shape;211;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8" name="Google Shape;218;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 name="Google Shape;8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 name="Google Shape;90;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c196ca1fc2_3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g1c196ca1fc2_3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c196ca1fc2_3_1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g1c196ca1fc2_3_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c196ca1fc2_3_2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g1c196ca1fc2_3_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 type="title">
  <p:cSld name="TITLE">
    <p:spTree>
      <p:nvGrpSpPr>
        <p:cNvPr id="9" name="Shape 9"/>
        <p:cNvGrpSpPr/>
        <p:nvPr/>
      </p:nvGrpSpPr>
      <p:grpSpPr>
        <a:xfrm>
          <a:off x="0" y="0"/>
          <a:ext cx="0" cy="0"/>
          <a:chOff x="0" y="0"/>
          <a:chExt cx="0" cy="0"/>
        </a:xfrm>
      </p:grpSpPr>
      <p:sp>
        <p:nvSpPr>
          <p:cNvPr id="10" name="Google Shape;10;p2"/>
          <p:cNvSpPr txBox="1"/>
          <p:nvPr>
            <p:ph idx="1" type="body"/>
          </p:nvPr>
        </p:nvSpPr>
        <p:spPr>
          <a:xfrm>
            <a:off x="1201340" y="11859862"/>
            <a:ext cx="21971003" cy="636979"/>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3060"/>
              <a:buFont typeface="Helvetica Neue"/>
              <a:buNone/>
              <a:defRPr b="1" sz="306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11" name="Google Shape;11;p2"/>
          <p:cNvSpPr txBox="1"/>
          <p:nvPr>
            <p:ph type="title"/>
          </p:nvPr>
        </p:nvSpPr>
        <p:spPr>
          <a:xfrm>
            <a:off x="1206496" y="2574991"/>
            <a:ext cx="21971004" cy="4648201"/>
          </a:xfrm>
          <a:prstGeom prst="rect">
            <a:avLst/>
          </a:prstGeom>
          <a:noFill/>
          <a:ln>
            <a:noFill/>
          </a:ln>
        </p:spPr>
        <p:txBody>
          <a:bodyPr anchorCtr="0" anchor="b" bIns="50800" lIns="50800" spcFirstLastPara="1" rIns="50800" wrap="square" tIns="50800">
            <a:normAutofit/>
          </a:bodyPr>
          <a:lstStyle>
            <a:lvl1pPr lvl="0" algn="l">
              <a:lnSpc>
                <a:spcPct val="80000"/>
              </a:lnSpc>
              <a:spcBef>
                <a:spcPts val="0"/>
              </a:spcBef>
              <a:spcAft>
                <a:spcPts val="0"/>
              </a:spcAft>
              <a:buClr>
                <a:srgbClr val="000000"/>
              </a:buClr>
              <a:buSzPts val="11600"/>
              <a:buFont typeface="Helvetica Neue"/>
              <a:buNone/>
              <a:defRPr sz="116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12" name="Google Shape;12;p2"/>
          <p:cNvSpPr txBox="1"/>
          <p:nvPr>
            <p:ph idx="2" type="body"/>
          </p:nvPr>
        </p:nvSpPr>
        <p:spPr>
          <a:xfrm>
            <a:off x="1201342" y="7223190"/>
            <a:ext cx="21971001" cy="1905001"/>
          </a:xfrm>
          <a:prstGeom prst="rect">
            <a:avLst/>
          </a:prstGeom>
          <a:noFill/>
          <a:ln>
            <a:noFill/>
          </a:ln>
        </p:spPr>
        <p:txBody>
          <a:bodyPr anchorCtr="0" anchor="t" bIns="50800" lIns="50800" spcFirstLastPara="1" rIns="50800" wrap="square" tIns="50800">
            <a:normAutofit/>
          </a:bodyPr>
          <a:lstStyle>
            <a:lvl1pPr indent="-228600" lvl="0" marL="457200" marR="0" algn="l">
              <a:lnSpc>
                <a:spcPct val="100000"/>
              </a:lnSpc>
              <a:spcBef>
                <a:spcPts val="0"/>
              </a:spcBef>
              <a:spcAft>
                <a:spcPts val="0"/>
              </a:spcAft>
              <a:buClr>
                <a:srgbClr val="000000"/>
              </a:buClr>
              <a:buSzPts val="5500"/>
              <a:buFont typeface="Helvetica Neue"/>
              <a:buNone/>
              <a:defRPr b="1" sz="5500"/>
            </a:lvl1pPr>
            <a:lvl2pPr indent="-228600" lvl="1" marL="914400" marR="0" algn="l">
              <a:lnSpc>
                <a:spcPct val="100000"/>
              </a:lnSpc>
              <a:spcBef>
                <a:spcPts val="0"/>
              </a:spcBef>
              <a:spcAft>
                <a:spcPts val="0"/>
              </a:spcAft>
              <a:buClr>
                <a:srgbClr val="000000"/>
              </a:buClr>
              <a:buSzPts val="5500"/>
              <a:buFont typeface="Helvetica Neue"/>
              <a:buNone/>
              <a:defRPr b="1" sz="5500"/>
            </a:lvl2pPr>
            <a:lvl3pPr indent="-228600" lvl="2" marL="1371600" marR="0" algn="l">
              <a:lnSpc>
                <a:spcPct val="100000"/>
              </a:lnSpc>
              <a:spcBef>
                <a:spcPts val="0"/>
              </a:spcBef>
              <a:spcAft>
                <a:spcPts val="0"/>
              </a:spcAft>
              <a:buClr>
                <a:srgbClr val="000000"/>
              </a:buClr>
              <a:buSzPts val="5500"/>
              <a:buFont typeface="Helvetica Neue"/>
              <a:buNone/>
              <a:defRPr b="1" sz="5500"/>
            </a:lvl3pPr>
            <a:lvl4pPr indent="-228600" lvl="3" marL="1828800" marR="0" algn="l">
              <a:lnSpc>
                <a:spcPct val="100000"/>
              </a:lnSpc>
              <a:spcBef>
                <a:spcPts val="0"/>
              </a:spcBef>
              <a:spcAft>
                <a:spcPts val="0"/>
              </a:spcAft>
              <a:buClr>
                <a:srgbClr val="000000"/>
              </a:buClr>
              <a:buSzPts val="5500"/>
              <a:buFont typeface="Helvetica Neue"/>
              <a:buNone/>
              <a:defRPr b="1" sz="5500"/>
            </a:lvl4pPr>
            <a:lvl5pPr indent="-228600" lvl="4" marL="2286000" marR="0" algn="l">
              <a:lnSpc>
                <a:spcPct val="100000"/>
              </a:lnSpc>
              <a:spcBef>
                <a:spcPts val="0"/>
              </a:spcBef>
              <a:spcAft>
                <a:spcPts val="0"/>
              </a:spcAft>
              <a:buClr>
                <a:srgbClr val="000000"/>
              </a:buClr>
              <a:buSzPts val="5500"/>
              <a:buFont typeface="Helvetica Neue"/>
              <a:buNone/>
              <a:defRPr b="1" sz="55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13" name="Google Shape;13;p2"/>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说明">
  <p:cSld name="说明">
    <p:spTree>
      <p:nvGrpSpPr>
        <p:cNvPr id="51" name="Shape 51"/>
        <p:cNvGrpSpPr/>
        <p:nvPr/>
      </p:nvGrpSpPr>
      <p:grpSpPr>
        <a:xfrm>
          <a:off x="0" y="0"/>
          <a:ext cx="0" cy="0"/>
          <a:chOff x="0" y="0"/>
          <a:chExt cx="0" cy="0"/>
        </a:xfrm>
      </p:grpSpPr>
      <p:sp>
        <p:nvSpPr>
          <p:cNvPr id="52" name="Google Shape;52;p11"/>
          <p:cNvSpPr txBox="1"/>
          <p:nvPr>
            <p:ph idx="1" type="body"/>
          </p:nvPr>
        </p:nvSpPr>
        <p:spPr>
          <a:xfrm>
            <a:off x="1206500" y="4920843"/>
            <a:ext cx="21971000" cy="3874314"/>
          </a:xfrm>
          <a:prstGeom prst="rect">
            <a:avLst/>
          </a:prstGeom>
          <a:noFill/>
          <a:ln>
            <a:noFill/>
          </a:ln>
        </p:spPr>
        <p:txBody>
          <a:bodyPr anchorCtr="0" anchor="ctr" bIns="50800" lIns="50800" spcFirstLastPara="1" rIns="50800" wrap="square" tIns="50800">
            <a:normAutofit/>
          </a:bodyPr>
          <a:lstStyle>
            <a:lvl1pPr indent="-228600" lvl="0" marL="4572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1pPr>
            <a:lvl2pPr indent="-228600" lvl="1" marL="9144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2pPr>
            <a:lvl3pPr indent="-228600" lvl="2" marL="13716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3pPr>
            <a:lvl4pPr indent="-228600" lvl="3" marL="18288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4pPr>
            <a:lvl5pPr indent="-228600" lvl="4" marL="2286000" marR="0" algn="ctr">
              <a:lnSpc>
                <a:spcPct val="80000"/>
              </a:lnSpc>
              <a:spcBef>
                <a:spcPts val="0"/>
              </a:spcBef>
              <a:spcAft>
                <a:spcPts val="0"/>
              </a:spcAft>
              <a:buClr>
                <a:srgbClr val="000000"/>
              </a:buClr>
              <a:buSzPts val="11600"/>
              <a:buFont typeface="Helvetica Neue"/>
              <a:buNone/>
              <a:defRPr sz="11600">
                <a:latin typeface="Helvetica Neue"/>
                <a:ea typeface="Helvetica Neue"/>
                <a:cs typeface="Helvetica Neue"/>
                <a:sym typeface="Helvetica Neue"/>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53" name="Google Shape;53;p11"/>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显著事实">
  <p:cSld name="显著事实">
    <p:spTree>
      <p:nvGrpSpPr>
        <p:cNvPr id="54" name="Shape 54"/>
        <p:cNvGrpSpPr/>
        <p:nvPr/>
      </p:nvGrpSpPr>
      <p:grpSpPr>
        <a:xfrm>
          <a:off x="0" y="0"/>
          <a:ext cx="0" cy="0"/>
          <a:chOff x="0" y="0"/>
          <a:chExt cx="0" cy="0"/>
        </a:xfrm>
      </p:grpSpPr>
      <p:sp>
        <p:nvSpPr>
          <p:cNvPr id="55" name="Google Shape;55;p12"/>
          <p:cNvSpPr txBox="1"/>
          <p:nvPr>
            <p:ph idx="1" type="body"/>
          </p:nvPr>
        </p:nvSpPr>
        <p:spPr>
          <a:xfrm>
            <a:off x="1206500" y="1075927"/>
            <a:ext cx="21971000" cy="7241584"/>
          </a:xfrm>
          <a:prstGeom prst="rect">
            <a:avLst/>
          </a:prstGeom>
          <a:noFill/>
          <a:ln>
            <a:noFill/>
          </a:ln>
        </p:spPr>
        <p:txBody>
          <a:bodyPr anchorCtr="0" anchor="b" bIns="50800" lIns="50800" spcFirstLastPara="1" rIns="50800" wrap="square" tIns="50800">
            <a:normAutofit/>
          </a:bodyPr>
          <a:lstStyle>
            <a:lvl1pPr indent="-228600" lvl="0" marL="457200" marR="0" algn="ctr">
              <a:lnSpc>
                <a:spcPct val="80000"/>
              </a:lnSpc>
              <a:spcBef>
                <a:spcPts val="0"/>
              </a:spcBef>
              <a:spcAft>
                <a:spcPts val="0"/>
              </a:spcAft>
              <a:buClr>
                <a:srgbClr val="000000"/>
              </a:buClr>
              <a:buSzPts val="25000"/>
              <a:buFont typeface="Helvetica Neue"/>
              <a:buNone/>
              <a:defRPr b="1" sz="25000"/>
            </a:lvl1pPr>
            <a:lvl2pPr indent="-228600" lvl="1" marL="914400" marR="0" algn="ctr">
              <a:lnSpc>
                <a:spcPct val="80000"/>
              </a:lnSpc>
              <a:spcBef>
                <a:spcPts val="0"/>
              </a:spcBef>
              <a:spcAft>
                <a:spcPts val="0"/>
              </a:spcAft>
              <a:buClr>
                <a:srgbClr val="000000"/>
              </a:buClr>
              <a:buSzPts val="25000"/>
              <a:buFont typeface="Helvetica Neue"/>
              <a:buNone/>
              <a:defRPr b="1" sz="25000"/>
            </a:lvl2pPr>
            <a:lvl3pPr indent="-228600" lvl="2" marL="1371600" marR="0" algn="ctr">
              <a:lnSpc>
                <a:spcPct val="80000"/>
              </a:lnSpc>
              <a:spcBef>
                <a:spcPts val="0"/>
              </a:spcBef>
              <a:spcAft>
                <a:spcPts val="0"/>
              </a:spcAft>
              <a:buClr>
                <a:srgbClr val="000000"/>
              </a:buClr>
              <a:buSzPts val="25000"/>
              <a:buFont typeface="Helvetica Neue"/>
              <a:buNone/>
              <a:defRPr b="1" sz="25000"/>
            </a:lvl3pPr>
            <a:lvl4pPr indent="-228600" lvl="3" marL="1828800" marR="0" algn="ctr">
              <a:lnSpc>
                <a:spcPct val="80000"/>
              </a:lnSpc>
              <a:spcBef>
                <a:spcPts val="0"/>
              </a:spcBef>
              <a:spcAft>
                <a:spcPts val="0"/>
              </a:spcAft>
              <a:buClr>
                <a:srgbClr val="000000"/>
              </a:buClr>
              <a:buSzPts val="25000"/>
              <a:buFont typeface="Helvetica Neue"/>
              <a:buNone/>
              <a:defRPr b="1" sz="25000"/>
            </a:lvl4pPr>
            <a:lvl5pPr indent="-228600" lvl="4" marL="2286000" marR="0" algn="ctr">
              <a:lnSpc>
                <a:spcPct val="80000"/>
              </a:lnSpc>
              <a:spcBef>
                <a:spcPts val="0"/>
              </a:spcBef>
              <a:spcAft>
                <a:spcPts val="0"/>
              </a:spcAft>
              <a:buClr>
                <a:srgbClr val="000000"/>
              </a:buClr>
              <a:buSzPts val="25000"/>
              <a:buFont typeface="Helvetica Neue"/>
              <a:buNone/>
              <a:defRPr b="1" sz="250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56" name="Google Shape;56;p12"/>
          <p:cNvSpPr txBox="1"/>
          <p:nvPr>
            <p:ph idx="2" type="body"/>
          </p:nvPr>
        </p:nvSpPr>
        <p:spPr>
          <a:xfrm>
            <a:off x="1206500" y="8262180"/>
            <a:ext cx="21971000" cy="934780"/>
          </a:xfrm>
          <a:prstGeom prst="rect">
            <a:avLst/>
          </a:prstGeom>
          <a:noFill/>
          <a:ln>
            <a:noFill/>
          </a:ln>
        </p:spPr>
        <p:txBody>
          <a:bodyPr anchorCtr="0" anchor="t" bIns="45700" lIns="45700" spcFirstLastPara="1" rIns="45700" wrap="square" tIns="45700">
            <a:normAutofit/>
          </a:bodyPr>
          <a:lstStyle>
            <a:lvl1pPr indent="-228600" lvl="0" marL="457200" marR="0" algn="ctr">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57" name="Google Shape;57;p12"/>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引文">
  <p:cSld name="引文">
    <p:spTree>
      <p:nvGrpSpPr>
        <p:cNvPr id="58" name="Shape 58"/>
        <p:cNvGrpSpPr/>
        <p:nvPr/>
      </p:nvGrpSpPr>
      <p:grpSpPr>
        <a:xfrm>
          <a:off x="0" y="0"/>
          <a:ext cx="0" cy="0"/>
          <a:chOff x="0" y="0"/>
          <a:chExt cx="0" cy="0"/>
        </a:xfrm>
      </p:grpSpPr>
      <p:sp>
        <p:nvSpPr>
          <p:cNvPr id="59" name="Google Shape;59;p13"/>
          <p:cNvSpPr txBox="1"/>
          <p:nvPr>
            <p:ph idx="1" type="body"/>
          </p:nvPr>
        </p:nvSpPr>
        <p:spPr>
          <a:xfrm>
            <a:off x="2430025" y="10675453"/>
            <a:ext cx="20200052" cy="636979"/>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3060"/>
              <a:buFont typeface="Helvetica Neue"/>
              <a:buNone/>
              <a:defRPr b="1" sz="306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60" name="Google Shape;60;p13"/>
          <p:cNvSpPr txBox="1"/>
          <p:nvPr>
            <p:ph idx="2" type="body"/>
          </p:nvPr>
        </p:nvSpPr>
        <p:spPr>
          <a:xfrm>
            <a:off x="1753923" y="4939860"/>
            <a:ext cx="20876154" cy="3836280"/>
          </a:xfrm>
          <a:prstGeom prst="rect">
            <a:avLst/>
          </a:prstGeom>
          <a:noFill/>
          <a:ln>
            <a:noFill/>
          </a:ln>
        </p:spPr>
        <p:txBody>
          <a:bodyPr anchorCtr="0" anchor="t" bIns="50800" lIns="50800" spcFirstLastPara="1" rIns="50800" wrap="square" tIns="50800">
            <a:normAutofit/>
          </a:bodyPr>
          <a:lstStyle>
            <a:lvl1pPr indent="-228600" lvl="0" marL="4572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1pPr>
            <a:lvl2pPr indent="-228600" lvl="1" marL="9144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2pPr>
            <a:lvl3pPr indent="-228600" lvl="2" marL="13716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3pPr>
            <a:lvl4pPr indent="-228600" lvl="3" marL="18288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4pPr>
            <a:lvl5pPr indent="-228600" lvl="4" marL="2286000" marR="0" algn="l">
              <a:lnSpc>
                <a:spcPct val="90000"/>
              </a:lnSpc>
              <a:spcBef>
                <a:spcPts val="0"/>
              </a:spcBef>
              <a:spcAft>
                <a:spcPts val="0"/>
              </a:spcAft>
              <a:buClr>
                <a:srgbClr val="000000"/>
              </a:buClr>
              <a:buSzPts val="8500"/>
              <a:buFont typeface="Helvetica Neue"/>
              <a:buNone/>
              <a:defRPr sz="8500">
                <a:latin typeface="Helvetica Neue"/>
                <a:ea typeface="Helvetica Neue"/>
                <a:cs typeface="Helvetica Neue"/>
                <a:sym typeface="Helvetica Neue"/>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61" name="Google Shape;61;p13"/>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照片 - 3 联">
  <p:cSld name="照片 - 3 联">
    <p:spTree>
      <p:nvGrpSpPr>
        <p:cNvPr id="62" name="Shape 62"/>
        <p:cNvGrpSpPr/>
        <p:nvPr/>
      </p:nvGrpSpPr>
      <p:grpSpPr>
        <a:xfrm>
          <a:off x="0" y="0"/>
          <a:ext cx="0" cy="0"/>
          <a:chOff x="0" y="0"/>
          <a:chExt cx="0" cy="0"/>
        </a:xfrm>
      </p:grpSpPr>
      <p:sp>
        <p:nvSpPr>
          <p:cNvPr id="63" name="Google Shape;63;p14"/>
          <p:cNvSpPr/>
          <p:nvPr>
            <p:ph idx="2" type="pic"/>
          </p:nvPr>
        </p:nvSpPr>
        <p:spPr>
          <a:xfrm>
            <a:off x="15760700" y="1016000"/>
            <a:ext cx="7439099" cy="5949678"/>
          </a:xfrm>
          <a:prstGeom prst="rect">
            <a:avLst/>
          </a:prstGeom>
          <a:noFill/>
          <a:ln>
            <a:noFill/>
          </a:ln>
        </p:spPr>
      </p:sp>
      <p:sp>
        <p:nvSpPr>
          <p:cNvPr id="64" name="Google Shape;64;p14"/>
          <p:cNvSpPr/>
          <p:nvPr>
            <p:ph idx="3" type="pic"/>
          </p:nvPr>
        </p:nvSpPr>
        <p:spPr>
          <a:xfrm>
            <a:off x="13500100" y="3978275"/>
            <a:ext cx="10439400" cy="12150181"/>
          </a:xfrm>
          <a:prstGeom prst="rect">
            <a:avLst/>
          </a:prstGeom>
          <a:noFill/>
          <a:ln>
            <a:noFill/>
          </a:ln>
        </p:spPr>
      </p:sp>
      <p:sp>
        <p:nvSpPr>
          <p:cNvPr id="65" name="Google Shape;65;p14"/>
          <p:cNvSpPr/>
          <p:nvPr>
            <p:ph idx="4" type="pic"/>
          </p:nvPr>
        </p:nvSpPr>
        <p:spPr>
          <a:xfrm>
            <a:off x="-139700" y="495300"/>
            <a:ext cx="16611600" cy="12458700"/>
          </a:xfrm>
          <a:prstGeom prst="rect">
            <a:avLst/>
          </a:prstGeom>
          <a:noFill/>
          <a:ln>
            <a:noFill/>
          </a:ln>
        </p:spPr>
      </p:sp>
      <p:sp>
        <p:nvSpPr>
          <p:cNvPr id="66" name="Google Shape;66;p14"/>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照片">
  <p:cSld name="照片">
    <p:spTree>
      <p:nvGrpSpPr>
        <p:cNvPr id="67" name="Shape 67"/>
        <p:cNvGrpSpPr/>
        <p:nvPr/>
      </p:nvGrpSpPr>
      <p:grpSpPr>
        <a:xfrm>
          <a:off x="0" y="0"/>
          <a:ext cx="0" cy="0"/>
          <a:chOff x="0" y="0"/>
          <a:chExt cx="0" cy="0"/>
        </a:xfrm>
      </p:grpSpPr>
      <p:sp>
        <p:nvSpPr>
          <p:cNvPr id="68" name="Google Shape;68;p15"/>
          <p:cNvSpPr/>
          <p:nvPr>
            <p:ph idx="2" type="pic"/>
          </p:nvPr>
        </p:nvSpPr>
        <p:spPr>
          <a:xfrm>
            <a:off x="-1333500" y="-5524500"/>
            <a:ext cx="27051000" cy="21640800"/>
          </a:xfrm>
          <a:prstGeom prst="rect">
            <a:avLst/>
          </a:prstGeom>
          <a:noFill/>
          <a:ln>
            <a:noFill/>
          </a:ln>
        </p:spPr>
      </p:sp>
      <p:sp>
        <p:nvSpPr>
          <p:cNvPr id="69" name="Google Shape;69;p15"/>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marR="0" algn="ctr">
              <a:lnSpc>
                <a:spcPct val="100000"/>
              </a:lnSpc>
              <a:spcBef>
                <a:spcPts val="0"/>
              </a:spcBef>
              <a:spcAft>
                <a:spcPts val="0"/>
              </a:spcAft>
              <a:buClr>
                <a:srgbClr val="FFFFFF"/>
              </a:buClr>
              <a:buSzPts val="1800"/>
              <a:buFont typeface="Helvetica Neue"/>
              <a:buNone/>
              <a:defRPr>
                <a:solidFill>
                  <a:srgbClr val="FFFFFF"/>
                </a:solidFill>
              </a:defRPr>
            </a:lvl1pPr>
            <a:lvl2pPr indent="0" lvl="1" marL="0" marR="0" algn="ctr">
              <a:lnSpc>
                <a:spcPct val="100000"/>
              </a:lnSpc>
              <a:spcBef>
                <a:spcPts val="0"/>
              </a:spcBef>
              <a:spcAft>
                <a:spcPts val="0"/>
              </a:spcAft>
              <a:buClr>
                <a:srgbClr val="FFFFFF"/>
              </a:buClr>
              <a:buSzPts val="1800"/>
              <a:buFont typeface="Helvetica Neue"/>
              <a:buNone/>
              <a:defRPr>
                <a:solidFill>
                  <a:srgbClr val="FFFFFF"/>
                </a:solidFill>
              </a:defRPr>
            </a:lvl2pPr>
            <a:lvl3pPr indent="0" lvl="2" marL="0" marR="0" algn="ctr">
              <a:lnSpc>
                <a:spcPct val="100000"/>
              </a:lnSpc>
              <a:spcBef>
                <a:spcPts val="0"/>
              </a:spcBef>
              <a:spcAft>
                <a:spcPts val="0"/>
              </a:spcAft>
              <a:buClr>
                <a:srgbClr val="FFFFFF"/>
              </a:buClr>
              <a:buSzPts val="1800"/>
              <a:buFont typeface="Helvetica Neue"/>
              <a:buNone/>
              <a:defRPr>
                <a:solidFill>
                  <a:srgbClr val="FFFFFF"/>
                </a:solidFill>
              </a:defRPr>
            </a:lvl3pPr>
            <a:lvl4pPr indent="0" lvl="3" marL="0" marR="0" algn="ctr">
              <a:lnSpc>
                <a:spcPct val="100000"/>
              </a:lnSpc>
              <a:spcBef>
                <a:spcPts val="0"/>
              </a:spcBef>
              <a:spcAft>
                <a:spcPts val="0"/>
              </a:spcAft>
              <a:buClr>
                <a:srgbClr val="FFFFFF"/>
              </a:buClr>
              <a:buSzPts val="1800"/>
              <a:buFont typeface="Helvetica Neue"/>
              <a:buNone/>
              <a:defRPr>
                <a:solidFill>
                  <a:srgbClr val="FFFFFF"/>
                </a:solidFill>
              </a:defRPr>
            </a:lvl4pPr>
            <a:lvl5pPr indent="0" lvl="4" marL="0" marR="0" algn="ctr">
              <a:lnSpc>
                <a:spcPct val="100000"/>
              </a:lnSpc>
              <a:spcBef>
                <a:spcPts val="0"/>
              </a:spcBef>
              <a:spcAft>
                <a:spcPts val="0"/>
              </a:spcAft>
              <a:buClr>
                <a:srgbClr val="FFFFFF"/>
              </a:buClr>
              <a:buSzPts val="1800"/>
              <a:buFont typeface="Helvetica Neue"/>
              <a:buNone/>
              <a:defRPr>
                <a:solidFill>
                  <a:srgbClr val="FFFFFF"/>
                </a:solidFill>
              </a:defRPr>
            </a:lvl5pPr>
            <a:lvl6pPr indent="0" lvl="5" marL="0" marR="0" algn="ctr">
              <a:lnSpc>
                <a:spcPct val="100000"/>
              </a:lnSpc>
              <a:spcBef>
                <a:spcPts val="0"/>
              </a:spcBef>
              <a:spcAft>
                <a:spcPts val="0"/>
              </a:spcAft>
              <a:buClr>
                <a:srgbClr val="FFFFFF"/>
              </a:buClr>
              <a:buSzPts val="1800"/>
              <a:buFont typeface="Helvetica Neue"/>
              <a:buNone/>
              <a:defRPr>
                <a:solidFill>
                  <a:srgbClr val="FFFFFF"/>
                </a:solidFill>
              </a:defRPr>
            </a:lvl6pPr>
            <a:lvl7pPr indent="0" lvl="6" marL="0" marR="0" algn="ctr">
              <a:lnSpc>
                <a:spcPct val="100000"/>
              </a:lnSpc>
              <a:spcBef>
                <a:spcPts val="0"/>
              </a:spcBef>
              <a:spcAft>
                <a:spcPts val="0"/>
              </a:spcAft>
              <a:buClr>
                <a:srgbClr val="FFFFFF"/>
              </a:buClr>
              <a:buSzPts val="1800"/>
              <a:buFont typeface="Helvetica Neue"/>
              <a:buNone/>
              <a:defRPr>
                <a:solidFill>
                  <a:srgbClr val="FFFFFF"/>
                </a:solidFill>
              </a:defRPr>
            </a:lvl7pPr>
            <a:lvl8pPr indent="0" lvl="7" marL="0" marR="0" algn="ctr">
              <a:lnSpc>
                <a:spcPct val="100000"/>
              </a:lnSpc>
              <a:spcBef>
                <a:spcPts val="0"/>
              </a:spcBef>
              <a:spcAft>
                <a:spcPts val="0"/>
              </a:spcAft>
              <a:buClr>
                <a:srgbClr val="FFFFFF"/>
              </a:buClr>
              <a:buSzPts val="1800"/>
              <a:buFont typeface="Helvetica Neue"/>
              <a:buNone/>
              <a:defRPr>
                <a:solidFill>
                  <a:srgbClr val="FFFFFF"/>
                </a:solidFill>
              </a:defRPr>
            </a:lvl8pPr>
            <a:lvl9pPr indent="0" lvl="8" marL="0" marR="0" algn="ctr">
              <a:lnSpc>
                <a:spcPct val="100000"/>
              </a:lnSpc>
              <a:spcBef>
                <a:spcPts val="0"/>
              </a:spcBef>
              <a:spcAft>
                <a:spcPts val="0"/>
              </a:spcAft>
              <a:buClr>
                <a:srgbClr val="FFFFFF"/>
              </a:buClr>
              <a:buSzPts val="1800"/>
              <a:buFont typeface="Helvetica Neue"/>
              <a:buNone/>
              <a:defRPr>
                <a:solidFill>
                  <a:srgbClr val="FFFFFF"/>
                </a:solidFill>
              </a:defRPr>
            </a:lvl9pPr>
          </a:lstStyle>
          <a:p>
            <a:pPr indent="0" lvl="0" marL="0" rtl="0" algn="ctr">
              <a:spcBef>
                <a:spcPts val="0"/>
              </a:spcBef>
              <a:spcAft>
                <a:spcPts val="0"/>
              </a:spcAft>
              <a:buNone/>
            </a:pPr>
            <a:fld id="{00000000-1234-1234-1234-123412341234}" type="slidenum">
              <a:rPr lang="en-US"/>
              <a:t>‹#›</a:t>
            </a:fld>
            <a:endParaRPr>
              <a:solidFill>
                <a:srgbClr val="000000"/>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p:cSld name="空白">
    <p:spTree>
      <p:nvGrpSpPr>
        <p:cNvPr id="70" name="Shape 70"/>
        <p:cNvGrpSpPr/>
        <p:nvPr/>
      </p:nvGrpSpPr>
      <p:grpSpPr>
        <a:xfrm>
          <a:off x="0" y="0"/>
          <a:ext cx="0" cy="0"/>
          <a:chOff x="0" y="0"/>
          <a:chExt cx="0" cy="0"/>
        </a:xfrm>
      </p:grpSpPr>
      <p:sp>
        <p:nvSpPr>
          <p:cNvPr id="71" name="Google Shape;71;p16"/>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与项目符号"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16" name="Google Shape;16;p3"/>
          <p:cNvSpPr txBox="1"/>
          <p:nvPr>
            <p:ph idx="1" type="body"/>
          </p:nvPr>
        </p:nvSpPr>
        <p:spPr>
          <a:xfrm>
            <a:off x="1206500" y="2372962"/>
            <a:ext cx="21971000" cy="934780"/>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17" name="Google Shape;17;p3"/>
          <p:cNvSpPr txBox="1"/>
          <p:nvPr>
            <p:ph idx="2"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369189" lvl="0" marL="457200" algn="l">
              <a:lnSpc>
                <a:spcPct val="90000"/>
              </a:lnSpc>
              <a:spcBef>
                <a:spcPts val="3200"/>
              </a:spcBef>
              <a:spcAft>
                <a:spcPts val="0"/>
              </a:spcAft>
              <a:buClr>
                <a:srgbClr val="000000"/>
              </a:buClr>
              <a:buSzPts val="2214"/>
              <a:buChar char="•"/>
              <a:defRPr/>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18" name="Google Shape;18;p3"/>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与照片">
  <p:cSld name="标题与照片">
    <p:spTree>
      <p:nvGrpSpPr>
        <p:cNvPr id="19" name="Shape 19"/>
        <p:cNvGrpSpPr/>
        <p:nvPr/>
      </p:nvGrpSpPr>
      <p:grpSpPr>
        <a:xfrm>
          <a:off x="0" y="0"/>
          <a:ext cx="0" cy="0"/>
          <a:chOff x="0" y="0"/>
          <a:chExt cx="0" cy="0"/>
        </a:xfrm>
      </p:grpSpPr>
      <p:sp>
        <p:nvSpPr>
          <p:cNvPr id="20" name="Google Shape;20;p4"/>
          <p:cNvSpPr/>
          <p:nvPr>
            <p:ph idx="2" type="pic"/>
          </p:nvPr>
        </p:nvSpPr>
        <p:spPr>
          <a:xfrm>
            <a:off x="-1155700" y="-1295400"/>
            <a:ext cx="26746200" cy="16018933"/>
          </a:xfrm>
          <a:prstGeom prst="rect">
            <a:avLst/>
          </a:prstGeom>
          <a:noFill/>
          <a:ln>
            <a:noFill/>
          </a:ln>
        </p:spPr>
      </p:sp>
      <p:sp>
        <p:nvSpPr>
          <p:cNvPr id="21" name="Google Shape;21;p4"/>
          <p:cNvSpPr txBox="1"/>
          <p:nvPr>
            <p:ph type="title"/>
          </p:nvPr>
        </p:nvSpPr>
        <p:spPr>
          <a:xfrm>
            <a:off x="1206500" y="7124700"/>
            <a:ext cx="21971000" cy="4648200"/>
          </a:xfrm>
          <a:prstGeom prst="rect">
            <a:avLst/>
          </a:prstGeom>
          <a:noFill/>
          <a:ln>
            <a:noFill/>
          </a:ln>
        </p:spPr>
        <p:txBody>
          <a:bodyPr anchorCtr="0" anchor="b" bIns="50800" lIns="50800" spcFirstLastPara="1" rIns="50800" wrap="square" tIns="50800">
            <a:normAutofit/>
          </a:bodyPr>
          <a:lstStyle>
            <a:lvl1pPr lvl="0" algn="l">
              <a:lnSpc>
                <a:spcPct val="80000"/>
              </a:lnSpc>
              <a:spcBef>
                <a:spcPts val="0"/>
              </a:spcBef>
              <a:spcAft>
                <a:spcPts val="0"/>
              </a:spcAft>
              <a:buClr>
                <a:srgbClr val="000000"/>
              </a:buClr>
              <a:buSzPts val="11600"/>
              <a:buFont typeface="Helvetica Neue"/>
              <a:buNone/>
              <a:defRPr sz="11600"/>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22" name="Google Shape;22;p4"/>
          <p:cNvSpPr txBox="1"/>
          <p:nvPr>
            <p:ph idx="1" type="body"/>
          </p:nvPr>
        </p:nvSpPr>
        <p:spPr>
          <a:xfrm>
            <a:off x="1207690" y="1106137"/>
            <a:ext cx="21968621" cy="636979"/>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3060"/>
              <a:buFont typeface="Helvetica Neue"/>
              <a:buNone/>
              <a:defRPr b="1" sz="306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23" name="Google Shape;23;p4"/>
          <p:cNvSpPr txBox="1"/>
          <p:nvPr>
            <p:ph idx="3" type="body"/>
          </p:nvPr>
        </p:nvSpPr>
        <p:spPr>
          <a:xfrm>
            <a:off x="1206500" y="11609910"/>
            <a:ext cx="21971000" cy="1116952"/>
          </a:xfrm>
          <a:prstGeom prst="rect">
            <a:avLst/>
          </a:prstGeom>
          <a:noFill/>
          <a:ln>
            <a:noFill/>
          </a:ln>
        </p:spPr>
        <p:txBody>
          <a:bodyPr anchorCtr="0" anchor="t" bIns="50800" lIns="50800" spcFirstLastPara="1" rIns="50800" wrap="square" tIns="50800">
            <a:normAutofit/>
          </a:bodyPr>
          <a:lstStyle>
            <a:lvl1pPr indent="-228600" lvl="0" marL="457200" marR="0" algn="l">
              <a:lnSpc>
                <a:spcPct val="100000"/>
              </a:lnSpc>
              <a:spcBef>
                <a:spcPts val="0"/>
              </a:spcBef>
              <a:spcAft>
                <a:spcPts val="0"/>
              </a:spcAft>
              <a:buClr>
                <a:srgbClr val="000000"/>
              </a:buClr>
              <a:buSzPts val="5500"/>
              <a:buFont typeface="Helvetica Neue"/>
              <a:buNone/>
              <a:defRPr b="1" sz="5500"/>
            </a:lvl1pPr>
            <a:lvl2pPr indent="-228600" lvl="1" marL="914400" marR="0" algn="l">
              <a:lnSpc>
                <a:spcPct val="100000"/>
              </a:lnSpc>
              <a:spcBef>
                <a:spcPts val="0"/>
              </a:spcBef>
              <a:spcAft>
                <a:spcPts val="0"/>
              </a:spcAft>
              <a:buClr>
                <a:srgbClr val="000000"/>
              </a:buClr>
              <a:buSzPts val="5500"/>
              <a:buFont typeface="Helvetica Neue"/>
              <a:buNone/>
              <a:defRPr b="1" sz="5500"/>
            </a:lvl2pPr>
            <a:lvl3pPr indent="-228600" lvl="2" marL="1371600" marR="0" algn="l">
              <a:lnSpc>
                <a:spcPct val="100000"/>
              </a:lnSpc>
              <a:spcBef>
                <a:spcPts val="0"/>
              </a:spcBef>
              <a:spcAft>
                <a:spcPts val="0"/>
              </a:spcAft>
              <a:buClr>
                <a:srgbClr val="000000"/>
              </a:buClr>
              <a:buSzPts val="5500"/>
              <a:buFont typeface="Helvetica Neue"/>
              <a:buNone/>
              <a:defRPr b="1" sz="5500"/>
            </a:lvl3pPr>
            <a:lvl4pPr indent="-228600" lvl="3" marL="1828800" marR="0" algn="l">
              <a:lnSpc>
                <a:spcPct val="100000"/>
              </a:lnSpc>
              <a:spcBef>
                <a:spcPts val="0"/>
              </a:spcBef>
              <a:spcAft>
                <a:spcPts val="0"/>
              </a:spcAft>
              <a:buClr>
                <a:srgbClr val="000000"/>
              </a:buClr>
              <a:buSzPts val="5500"/>
              <a:buFont typeface="Helvetica Neue"/>
              <a:buNone/>
              <a:defRPr b="1" sz="5500"/>
            </a:lvl4pPr>
            <a:lvl5pPr indent="-228600" lvl="4" marL="2286000" marR="0" algn="l">
              <a:lnSpc>
                <a:spcPct val="100000"/>
              </a:lnSpc>
              <a:spcBef>
                <a:spcPts val="0"/>
              </a:spcBef>
              <a:spcAft>
                <a:spcPts val="0"/>
              </a:spcAft>
              <a:buClr>
                <a:srgbClr val="000000"/>
              </a:buClr>
              <a:buSzPts val="5500"/>
              <a:buFont typeface="Helvetica Neue"/>
              <a:buNone/>
              <a:defRPr b="1" sz="55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24" name="Google Shape;24;p4"/>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与照片（备选）">
  <p:cSld name="标题与照片（备选）">
    <p:spTree>
      <p:nvGrpSpPr>
        <p:cNvPr id="25" name="Shape 25"/>
        <p:cNvGrpSpPr/>
        <p:nvPr/>
      </p:nvGrpSpPr>
      <p:grpSpPr>
        <a:xfrm>
          <a:off x="0" y="0"/>
          <a:ext cx="0" cy="0"/>
          <a:chOff x="0" y="0"/>
          <a:chExt cx="0" cy="0"/>
        </a:xfrm>
      </p:grpSpPr>
      <p:sp>
        <p:nvSpPr>
          <p:cNvPr id="26" name="Google Shape;26;p5"/>
          <p:cNvSpPr/>
          <p:nvPr>
            <p:ph idx="2" type="pic"/>
          </p:nvPr>
        </p:nvSpPr>
        <p:spPr>
          <a:xfrm>
            <a:off x="10972800" y="-203200"/>
            <a:ext cx="12144837" cy="14135100"/>
          </a:xfrm>
          <a:prstGeom prst="rect">
            <a:avLst/>
          </a:prstGeom>
          <a:noFill/>
          <a:ln>
            <a:noFill/>
          </a:ln>
        </p:spPr>
      </p:sp>
      <p:sp>
        <p:nvSpPr>
          <p:cNvPr id="27" name="Google Shape;27;p5"/>
          <p:cNvSpPr txBox="1"/>
          <p:nvPr>
            <p:ph type="title"/>
          </p:nvPr>
        </p:nvSpPr>
        <p:spPr>
          <a:xfrm>
            <a:off x="1206500" y="1270000"/>
            <a:ext cx="9779000" cy="5882273"/>
          </a:xfrm>
          <a:prstGeom prst="rect">
            <a:avLst/>
          </a:prstGeom>
          <a:noFill/>
          <a:ln>
            <a:noFill/>
          </a:ln>
        </p:spPr>
        <p:txBody>
          <a:bodyPr anchorCtr="0" anchor="b"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28" name="Google Shape;28;p5"/>
          <p:cNvSpPr txBox="1"/>
          <p:nvPr>
            <p:ph idx="1" type="body"/>
          </p:nvPr>
        </p:nvSpPr>
        <p:spPr>
          <a:xfrm>
            <a:off x="1206500" y="7060576"/>
            <a:ext cx="9779000" cy="5385424"/>
          </a:xfrm>
          <a:prstGeom prst="rect">
            <a:avLst/>
          </a:prstGeom>
          <a:noFill/>
          <a:ln>
            <a:noFill/>
          </a:ln>
        </p:spPr>
        <p:txBody>
          <a:bodyPr anchorCtr="0" anchor="t" bIns="50800" lIns="50800" spcFirstLastPara="1" rIns="50800" wrap="square" tIns="50800">
            <a:normAutofit/>
          </a:bodyPr>
          <a:lstStyle>
            <a:lvl1pPr indent="-228600" lvl="0" marL="457200" marR="0" algn="l">
              <a:lnSpc>
                <a:spcPct val="100000"/>
              </a:lnSpc>
              <a:spcBef>
                <a:spcPts val="0"/>
              </a:spcBef>
              <a:spcAft>
                <a:spcPts val="0"/>
              </a:spcAft>
              <a:buClr>
                <a:srgbClr val="000000"/>
              </a:buClr>
              <a:buSzPts val="5500"/>
              <a:buFont typeface="Helvetica Neue"/>
              <a:buNone/>
              <a:defRPr b="1" sz="5500"/>
            </a:lvl1pPr>
            <a:lvl2pPr indent="-228600" lvl="1" marL="914400" marR="0" algn="l">
              <a:lnSpc>
                <a:spcPct val="100000"/>
              </a:lnSpc>
              <a:spcBef>
                <a:spcPts val="0"/>
              </a:spcBef>
              <a:spcAft>
                <a:spcPts val="0"/>
              </a:spcAft>
              <a:buClr>
                <a:srgbClr val="000000"/>
              </a:buClr>
              <a:buSzPts val="5500"/>
              <a:buFont typeface="Helvetica Neue"/>
              <a:buNone/>
              <a:defRPr b="1" sz="5500"/>
            </a:lvl2pPr>
            <a:lvl3pPr indent="-228600" lvl="2" marL="1371600" marR="0" algn="l">
              <a:lnSpc>
                <a:spcPct val="100000"/>
              </a:lnSpc>
              <a:spcBef>
                <a:spcPts val="0"/>
              </a:spcBef>
              <a:spcAft>
                <a:spcPts val="0"/>
              </a:spcAft>
              <a:buClr>
                <a:srgbClr val="000000"/>
              </a:buClr>
              <a:buSzPts val="5500"/>
              <a:buFont typeface="Helvetica Neue"/>
              <a:buNone/>
              <a:defRPr b="1" sz="5500"/>
            </a:lvl3pPr>
            <a:lvl4pPr indent="-228600" lvl="3" marL="1828800" marR="0" algn="l">
              <a:lnSpc>
                <a:spcPct val="100000"/>
              </a:lnSpc>
              <a:spcBef>
                <a:spcPts val="0"/>
              </a:spcBef>
              <a:spcAft>
                <a:spcPts val="0"/>
              </a:spcAft>
              <a:buClr>
                <a:srgbClr val="000000"/>
              </a:buClr>
              <a:buSzPts val="5500"/>
              <a:buFont typeface="Helvetica Neue"/>
              <a:buNone/>
              <a:defRPr b="1" sz="5500"/>
            </a:lvl4pPr>
            <a:lvl5pPr indent="-228600" lvl="4" marL="2286000" marR="0" algn="l">
              <a:lnSpc>
                <a:spcPct val="100000"/>
              </a:lnSpc>
              <a:spcBef>
                <a:spcPts val="0"/>
              </a:spcBef>
              <a:spcAft>
                <a:spcPts val="0"/>
              </a:spcAft>
              <a:buClr>
                <a:srgbClr val="000000"/>
              </a:buClr>
              <a:buSzPts val="5500"/>
              <a:buFont typeface="Helvetica Neue"/>
              <a:buNone/>
              <a:defRPr b="1" sz="55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29" name="Google Shape;29;p5"/>
          <p:cNvSpPr txBox="1"/>
          <p:nvPr>
            <p:ph idx="12" type="sldNum"/>
          </p:nvPr>
        </p:nvSpPr>
        <p:spPr>
          <a:xfrm>
            <a:off x="12001499" y="13085233"/>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项目符号">
  <p:cSld name="项目符号">
    <p:spTree>
      <p:nvGrpSpPr>
        <p:cNvPr id="30" name="Shape 30"/>
        <p:cNvGrpSpPr/>
        <p:nvPr/>
      </p:nvGrpSpPr>
      <p:grpSpPr>
        <a:xfrm>
          <a:off x="0" y="0"/>
          <a:ext cx="0" cy="0"/>
          <a:chOff x="0" y="0"/>
          <a:chExt cx="0" cy="0"/>
        </a:xfrm>
      </p:grpSpPr>
      <p:sp>
        <p:nvSpPr>
          <p:cNvPr id="31" name="Google Shape;31;p6"/>
          <p:cNvSpPr txBox="1"/>
          <p:nvPr>
            <p:ph idx="1"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369189" lvl="0" marL="457200" algn="l">
              <a:lnSpc>
                <a:spcPct val="90000"/>
              </a:lnSpc>
              <a:spcBef>
                <a:spcPts val="3200"/>
              </a:spcBef>
              <a:spcAft>
                <a:spcPts val="0"/>
              </a:spcAft>
              <a:buClr>
                <a:srgbClr val="000000"/>
              </a:buClr>
              <a:buSzPts val="2214"/>
              <a:buChar char="•"/>
              <a:defRPr/>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32" name="Google Shape;32;p6"/>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项目符号与照片">
  <p:cSld name="标题、项目符号与照片">
    <p:spTree>
      <p:nvGrpSpPr>
        <p:cNvPr id="33" name="Shape 33"/>
        <p:cNvGrpSpPr/>
        <p:nvPr/>
      </p:nvGrpSpPr>
      <p:grpSpPr>
        <a:xfrm>
          <a:off x="0" y="0"/>
          <a:ext cx="0" cy="0"/>
          <a:chOff x="0" y="0"/>
          <a:chExt cx="0" cy="0"/>
        </a:xfrm>
      </p:grpSpPr>
      <p:sp>
        <p:nvSpPr>
          <p:cNvPr id="34" name="Google Shape;34;p7"/>
          <p:cNvSpPr txBox="1"/>
          <p:nvPr>
            <p:ph idx="1" type="body"/>
          </p:nvPr>
        </p:nvSpPr>
        <p:spPr>
          <a:xfrm>
            <a:off x="1206500" y="2372962"/>
            <a:ext cx="9779000" cy="934780"/>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35" name="Google Shape;35;p7"/>
          <p:cNvSpPr txBox="1"/>
          <p:nvPr>
            <p:ph idx="2" type="body"/>
          </p:nvPr>
        </p:nvSpPr>
        <p:spPr>
          <a:xfrm>
            <a:off x="1206500" y="4248504"/>
            <a:ext cx="9779000" cy="8256630"/>
          </a:xfrm>
          <a:prstGeom prst="rect">
            <a:avLst/>
          </a:prstGeom>
          <a:noFill/>
          <a:ln>
            <a:noFill/>
          </a:ln>
        </p:spPr>
        <p:txBody>
          <a:bodyPr anchorCtr="0" anchor="t" bIns="50800" lIns="50800" spcFirstLastPara="1" rIns="50800" wrap="square" tIns="50800">
            <a:normAutofit/>
          </a:bodyPr>
          <a:lstStyle>
            <a:lvl1pPr indent="-369189" lvl="0" marL="457200" algn="l">
              <a:lnSpc>
                <a:spcPct val="90000"/>
              </a:lnSpc>
              <a:spcBef>
                <a:spcPts val="3200"/>
              </a:spcBef>
              <a:spcAft>
                <a:spcPts val="0"/>
              </a:spcAft>
              <a:buClr>
                <a:srgbClr val="000000"/>
              </a:buClr>
              <a:buSzPts val="2214"/>
              <a:buChar char="•"/>
              <a:defRPr/>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36" name="Google Shape;36;p7"/>
          <p:cNvSpPr/>
          <p:nvPr>
            <p:ph idx="3" type="pic"/>
          </p:nvPr>
        </p:nvSpPr>
        <p:spPr>
          <a:xfrm>
            <a:off x="12192000" y="-407266"/>
            <a:ext cx="10916874" cy="14555832"/>
          </a:xfrm>
          <a:prstGeom prst="rect">
            <a:avLst/>
          </a:prstGeom>
          <a:noFill/>
          <a:ln>
            <a:noFill/>
          </a:ln>
        </p:spPr>
      </p:sp>
      <p:sp>
        <p:nvSpPr>
          <p:cNvPr id="37" name="Google Shape;37;p7"/>
          <p:cNvSpPr txBox="1"/>
          <p:nvPr>
            <p:ph type="title"/>
          </p:nvPr>
        </p:nvSpPr>
        <p:spPr>
          <a:xfrm>
            <a:off x="1206500" y="1079500"/>
            <a:ext cx="9779000" cy="1435100"/>
          </a:xfrm>
          <a:prstGeom prst="rect">
            <a:avLst/>
          </a:prstGeom>
          <a:noFill/>
          <a:ln>
            <a:noFill/>
          </a:ln>
        </p:spPr>
        <p:txBody>
          <a:bodyPr anchorCtr="0" anchor="t"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38" name="Google Shape;38;p7"/>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节">
  <p:cSld name="节">
    <p:spTree>
      <p:nvGrpSpPr>
        <p:cNvPr id="39" name="Shape 39"/>
        <p:cNvGrpSpPr/>
        <p:nvPr/>
      </p:nvGrpSpPr>
      <p:grpSpPr>
        <a:xfrm>
          <a:off x="0" y="0"/>
          <a:ext cx="0" cy="0"/>
          <a:chOff x="0" y="0"/>
          <a:chExt cx="0" cy="0"/>
        </a:xfrm>
      </p:grpSpPr>
      <p:sp>
        <p:nvSpPr>
          <p:cNvPr id="40" name="Google Shape;40;p8"/>
          <p:cNvSpPr txBox="1"/>
          <p:nvPr>
            <p:ph type="title"/>
          </p:nvPr>
        </p:nvSpPr>
        <p:spPr>
          <a:xfrm>
            <a:off x="1206496" y="4533900"/>
            <a:ext cx="21971004" cy="4648200"/>
          </a:xfrm>
          <a:prstGeom prst="rect">
            <a:avLst/>
          </a:prstGeom>
          <a:noFill/>
          <a:ln>
            <a:noFill/>
          </a:ln>
        </p:spPr>
        <p:txBody>
          <a:bodyPr anchorCtr="0" anchor="ctr" bIns="50800" lIns="50800" spcFirstLastPara="1" rIns="50800" wrap="square" tIns="50800">
            <a:normAutofit/>
          </a:bodyPr>
          <a:lstStyle>
            <a:lvl1pPr lvl="0" algn="l">
              <a:lnSpc>
                <a:spcPct val="80000"/>
              </a:lnSpc>
              <a:spcBef>
                <a:spcPts val="0"/>
              </a:spcBef>
              <a:spcAft>
                <a:spcPts val="0"/>
              </a:spcAft>
              <a:buClr>
                <a:srgbClr val="000000"/>
              </a:buClr>
              <a:buSzPts val="11600"/>
              <a:buFont typeface="Helvetica Neue"/>
              <a:buNone/>
              <a:defRPr b="0" sz="11600">
                <a:latin typeface="Helvetica Neue"/>
                <a:ea typeface="Helvetica Neue"/>
                <a:cs typeface="Helvetica Neue"/>
                <a:sym typeface="Helvetica Neu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41" name="Google Shape;41;p8"/>
          <p:cNvSpPr txBox="1"/>
          <p:nvPr>
            <p:ph idx="12" type="sldNum"/>
          </p:nvPr>
        </p:nvSpPr>
        <p:spPr>
          <a:xfrm>
            <a:off x="12001499" y="13085233"/>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仅标题">
  <p:cSld name="仅标题">
    <p:spTree>
      <p:nvGrpSpPr>
        <p:cNvPr id="42" name="Shape 42"/>
        <p:cNvGrpSpPr/>
        <p:nvPr/>
      </p:nvGrpSpPr>
      <p:grpSpPr>
        <a:xfrm>
          <a:off x="0" y="0"/>
          <a:ext cx="0" cy="0"/>
          <a:chOff x="0" y="0"/>
          <a:chExt cx="0" cy="0"/>
        </a:xfrm>
      </p:grpSpPr>
      <p:sp>
        <p:nvSpPr>
          <p:cNvPr id="43" name="Google Shape;43;p9"/>
          <p:cNvSpPr txBox="1"/>
          <p:nvPr>
            <p:ph type="title"/>
          </p:nvPr>
        </p:nvSpPr>
        <p:spPr>
          <a:xfrm>
            <a:off x="1206500" y="1079500"/>
            <a:ext cx="21971000" cy="1434949"/>
          </a:xfrm>
          <a:prstGeom prst="rect">
            <a:avLst/>
          </a:prstGeom>
          <a:noFill/>
          <a:ln>
            <a:noFill/>
          </a:ln>
        </p:spPr>
        <p:txBody>
          <a:bodyPr anchorCtr="0" anchor="t"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44" name="Google Shape;44;p9"/>
          <p:cNvSpPr txBox="1"/>
          <p:nvPr>
            <p:ph idx="1" type="body"/>
          </p:nvPr>
        </p:nvSpPr>
        <p:spPr>
          <a:xfrm>
            <a:off x="1206500" y="2372962"/>
            <a:ext cx="21971000" cy="934780"/>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45" name="Google Shape;45;p9"/>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议程">
  <p:cSld name="议程">
    <p:spTree>
      <p:nvGrpSpPr>
        <p:cNvPr id="46" name="Shape 46"/>
        <p:cNvGrpSpPr/>
        <p:nvPr/>
      </p:nvGrpSpPr>
      <p:grpSpPr>
        <a:xfrm>
          <a:off x="0" y="0"/>
          <a:ext cx="0" cy="0"/>
          <a:chOff x="0" y="0"/>
          <a:chExt cx="0" cy="0"/>
        </a:xfrm>
      </p:grpSpPr>
      <p:sp>
        <p:nvSpPr>
          <p:cNvPr id="47" name="Google Shape;47;p10"/>
          <p:cNvSpPr txBox="1"/>
          <p:nvPr>
            <p:ph type="title"/>
          </p:nvPr>
        </p:nvSpPr>
        <p:spPr>
          <a:xfrm>
            <a:off x="1206500" y="1079500"/>
            <a:ext cx="21971000" cy="1435100"/>
          </a:xfrm>
          <a:prstGeom prst="rect">
            <a:avLst/>
          </a:prstGeom>
          <a:noFill/>
          <a:ln>
            <a:noFill/>
          </a:ln>
        </p:spPr>
        <p:txBody>
          <a:bodyPr anchorCtr="0" anchor="t" bIns="50800" lIns="50800" spcFirstLastPara="1" rIns="50800" wrap="square" tIns="50800">
            <a:normAutofit/>
          </a:bodyPr>
          <a:lstStyle>
            <a:lvl1pPr lvl="0" algn="l">
              <a:lnSpc>
                <a:spcPct val="80000"/>
              </a:lnSpc>
              <a:spcBef>
                <a:spcPts val="0"/>
              </a:spcBef>
              <a:spcAft>
                <a:spcPts val="0"/>
              </a:spcAft>
              <a:buClr>
                <a:srgbClr val="000000"/>
              </a:buClr>
              <a:buSzPts val="1800"/>
              <a:buNone/>
              <a:defRPr/>
            </a:lvl1pPr>
            <a:lvl2pPr lvl="1" algn="l">
              <a:lnSpc>
                <a:spcPct val="80000"/>
              </a:lnSpc>
              <a:spcBef>
                <a:spcPts val="0"/>
              </a:spcBef>
              <a:spcAft>
                <a:spcPts val="0"/>
              </a:spcAft>
              <a:buClr>
                <a:srgbClr val="000000"/>
              </a:buClr>
              <a:buSzPts val="1800"/>
              <a:buNone/>
              <a:defRPr/>
            </a:lvl2pPr>
            <a:lvl3pPr lvl="2" algn="l">
              <a:lnSpc>
                <a:spcPct val="80000"/>
              </a:lnSpc>
              <a:spcBef>
                <a:spcPts val="0"/>
              </a:spcBef>
              <a:spcAft>
                <a:spcPts val="0"/>
              </a:spcAft>
              <a:buClr>
                <a:srgbClr val="000000"/>
              </a:buClr>
              <a:buSzPts val="1800"/>
              <a:buNone/>
              <a:defRPr/>
            </a:lvl3pPr>
            <a:lvl4pPr lvl="3" algn="l">
              <a:lnSpc>
                <a:spcPct val="80000"/>
              </a:lnSpc>
              <a:spcBef>
                <a:spcPts val="0"/>
              </a:spcBef>
              <a:spcAft>
                <a:spcPts val="0"/>
              </a:spcAft>
              <a:buClr>
                <a:srgbClr val="000000"/>
              </a:buClr>
              <a:buSzPts val="1800"/>
              <a:buNone/>
              <a:defRPr/>
            </a:lvl4pPr>
            <a:lvl5pPr lvl="4" algn="l">
              <a:lnSpc>
                <a:spcPct val="80000"/>
              </a:lnSpc>
              <a:spcBef>
                <a:spcPts val="0"/>
              </a:spcBef>
              <a:spcAft>
                <a:spcPts val="0"/>
              </a:spcAft>
              <a:buClr>
                <a:srgbClr val="000000"/>
              </a:buClr>
              <a:buSzPts val="1800"/>
              <a:buNone/>
              <a:defRPr/>
            </a:lvl5pPr>
            <a:lvl6pPr lvl="5" algn="l">
              <a:lnSpc>
                <a:spcPct val="80000"/>
              </a:lnSpc>
              <a:spcBef>
                <a:spcPts val="0"/>
              </a:spcBef>
              <a:spcAft>
                <a:spcPts val="0"/>
              </a:spcAft>
              <a:buClr>
                <a:srgbClr val="000000"/>
              </a:buClr>
              <a:buSzPts val="1800"/>
              <a:buNone/>
              <a:defRPr/>
            </a:lvl6pPr>
            <a:lvl7pPr lvl="6" algn="l">
              <a:lnSpc>
                <a:spcPct val="80000"/>
              </a:lnSpc>
              <a:spcBef>
                <a:spcPts val="0"/>
              </a:spcBef>
              <a:spcAft>
                <a:spcPts val="0"/>
              </a:spcAft>
              <a:buClr>
                <a:srgbClr val="000000"/>
              </a:buClr>
              <a:buSzPts val="1800"/>
              <a:buNone/>
              <a:defRPr/>
            </a:lvl7pPr>
            <a:lvl8pPr lvl="7" algn="l">
              <a:lnSpc>
                <a:spcPct val="80000"/>
              </a:lnSpc>
              <a:spcBef>
                <a:spcPts val="0"/>
              </a:spcBef>
              <a:spcAft>
                <a:spcPts val="0"/>
              </a:spcAft>
              <a:buClr>
                <a:srgbClr val="000000"/>
              </a:buClr>
              <a:buSzPts val="1800"/>
              <a:buNone/>
              <a:defRPr/>
            </a:lvl8pPr>
            <a:lvl9pPr lvl="8" algn="l">
              <a:lnSpc>
                <a:spcPct val="80000"/>
              </a:lnSpc>
              <a:spcBef>
                <a:spcPts val="0"/>
              </a:spcBef>
              <a:spcAft>
                <a:spcPts val="0"/>
              </a:spcAft>
              <a:buClr>
                <a:srgbClr val="000000"/>
              </a:buClr>
              <a:buSzPts val="1800"/>
              <a:buNone/>
              <a:defRPr/>
            </a:lvl9pPr>
          </a:lstStyle>
          <a:p/>
        </p:txBody>
      </p:sp>
      <p:sp>
        <p:nvSpPr>
          <p:cNvPr id="48" name="Google Shape;48;p10"/>
          <p:cNvSpPr txBox="1"/>
          <p:nvPr>
            <p:ph idx="1" type="body"/>
          </p:nvPr>
        </p:nvSpPr>
        <p:spPr>
          <a:xfrm>
            <a:off x="1206500" y="2372962"/>
            <a:ext cx="21971000" cy="934780"/>
          </a:xfrm>
          <a:prstGeom prst="rect">
            <a:avLst/>
          </a:prstGeom>
          <a:noFill/>
          <a:ln>
            <a:noFill/>
          </a:ln>
        </p:spPr>
        <p:txBody>
          <a:bodyPr anchorCtr="0" anchor="t" bIns="45700" lIns="45700" spcFirstLastPara="1" rIns="45700" wrap="square" tIns="45700">
            <a:normAutofit/>
          </a:bodyPr>
          <a:lstStyle>
            <a:lvl1pPr indent="-228600" lvl="0" marL="457200" marR="0" algn="l">
              <a:lnSpc>
                <a:spcPct val="100000"/>
              </a:lnSpc>
              <a:spcBef>
                <a:spcPts val="0"/>
              </a:spcBef>
              <a:spcAft>
                <a:spcPts val="0"/>
              </a:spcAft>
              <a:buClr>
                <a:srgbClr val="000000"/>
              </a:buClr>
              <a:buSzPts val="4840"/>
              <a:buFont typeface="Helvetica Neue"/>
              <a:buNone/>
              <a:defRPr b="1" sz="4840"/>
            </a:lvl1pPr>
            <a:lvl2pPr indent="-369189" lvl="1" marL="914400" algn="l">
              <a:lnSpc>
                <a:spcPct val="90000"/>
              </a:lnSpc>
              <a:spcBef>
                <a:spcPts val="3200"/>
              </a:spcBef>
              <a:spcAft>
                <a:spcPts val="0"/>
              </a:spcAft>
              <a:buClr>
                <a:srgbClr val="000000"/>
              </a:buClr>
              <a:buSzPts val="2214"/>
              <a:buChar char="•"/>
              <a:defRPr/>
            </a:lvl2pPr>
            <a:lvl3pPr indent="-369189" lvl="2" marL="1371600" algn="l">
              <a:lnSpc>
                <a:spcPct val="90000"/>
              </a:lnSpc>
              <a:spcBef>
                <a:spcPts val="3200"/>
              </a:spcBef>
              <a:spcAft>
                <a:spcPts val="0"/>
              </a:spcAft>
              <a:buClr>
                <a:srgbClr val="000000"/>
              </a:buClr>
              <a:buSzPts val="2214"/>
              <a:buChar char="•"/>
              <a:defRPr/>
            </a:lvl3pPr>
            <a:lvl4pPr indent="-369189" lvl="3" marL="1828800" algn="l">
              <a:lnSpc>
                <a:spcPct val="90000"/>
              </a:lnSpc>
              <a:spcBef>
                <a:spcPts val="3200"/>
              </a:spcBef>
              <a:spcAft>
                <a:spcPts val="0"/>
              </a:spcAft>
              <a:buClr>
                <a:srgbClr val="000000"/>
              </a:buClr>
              <a:buSzPts val="2214"/>
              <a:buChar char="•"/>
              <a:defRPr/>
            </a:lvl4pPr>
            <a:lvl5pPr indent="-369189" lvl="4" marL="2286000" algn="l">
              <a:lnSpc>
                <a:spcPct val="90000"/>
              </a:lnSpc>
              <a:spcBef>
                <a:spcPts val="3200"/>
              </a:spcBef>
              <a:spcAft>
                <a:spcPts val="0"/>
              </a:spcAft>
              <a:buClr>
                <a:srgbClr val="000000"/>
              </a:buClr>
              <a:buSzPts val="2214"/>
              <a:buChar char="•"/>
              <a:defRPr/>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49" name="Google Shape;49;p10"/>
          <p:cNvSpPr txBox="1"/>
          <p:nvPr>
            <p:ph idx="2"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228600" lvl="0" marL="457200" marR="0" algn="l">
              <a:lnSpc>
                <a:spcPct val="100000"/>
              </a:lnSpc>
              <a:spcBef>
                <a:spcPts val="1800"/>
              </a:spcBef>
              <a:spcAft>
                <a:spcPts val="0"/>
              </a:spcAft>
              <a:buClr>
                <a:srgbClr val="000000"/>
              </a:buClr>
              <a:buSzPts val="5500"/>
              <a:buFont typeface="Helvetica Neue"/>
              <a:buNone/>
              <a:defRPr sz="5500"/>
            </a:lvl1pPr>
            <a:lvl2pPr indent="-228600" lvl="1" marL="914400" marR="0" algn="l">
              <a:lnSpc>
                <a:spcPct val="100000"/>
              </a:lnSpc>
              <a:spcBef>
                <a:spcPts val="1800"/>
              </a:spcBef>
              <a:spcAft>
                <a:spcPts val="0"/>
              </a:spcAft>
              <a:buClr>
                <a:srgbClr val="000000"/>
              </a:buClr>
              <a:buSzPts val="5500"/>
              <a:buFont typeface="Helvetica Neue"/>
              <a:buNone/>
              <a:defRPr sz="5500"/>
            </a:lvl2pPr>
            <a:lvl3pPr indent="-228600" lvl="2" marL="1371600" marR="0" algn="l">
              <a:lnSpc>
                <a:spcPct val="100000"/>
              </a:lnSpc>
              <a:spcBef>
                <a:spcPts val="1800"/>
              </a:spcBef>
              <a:spcAft>
                <a:spcPts val="0"/>
              </a:spcAft>
              <a:buClr>
                <a:srgbClr val="000000"/>
              </a:buClr>
              <a:buSzPts val="5500"/>
              <a:buFont typeface="Helvetica Neue"/>
              <a:buNone/>
              <a:defRPr sz="5500"/>
            </a:lvl3pPr>
            <a:lvl4pPr indent="-228600" lvl="3" marL="1828800" marR="0" algn="l">
              <a:lnSpc>
                <a:spcPct val="100000"/>
              </a:lnSpc>
              <a:spcBef>
                <a:spcPts val="1800"/>
              </a:spcBef>
              <a:spcAft>
                <a:spcPts val="0"/>
              </a:spcAft>
              <a:buClr>
                <a:srgbClr val="000000"/>
              </a:buClr>
              <a:buSzPts val="5500"/>
              <a:buFont typeface="Helvetica Neue"/>
              <a:buNone/>
              <a:defRPr sz="5500"/>
            </a:lvl4pPr>
            <a:lvl5pPr indent="-228600" lvl="4" marL="2286000" marR="0" algn="l">
              <a:lnSpc>
                <a:spcPct val="100000"/>
              </a:lnSpc>
              <a:spcBef>
                <a:spcPts val="1800"/>
              </a:spcBef>
              <a:spcAft>
                <a:spcPts val="0"/>
              </a:spcAft>
              <a:buClr>
                <a:srgbClr val="000000"/>
              </a:buClr>
              <a:buSzPts val="5500"/>
              <a:buFont typeface="Helvetica Neue"/>
              <a:buNone/>
              <a:defRPr sz="5500"/>
            </a:lvl5pPr>
            <a:lvl6pPr indent="-369189" lvl="5" marL="2743200" algn="l">
              <a:lnSpc>
                <a:spcPct val="90000"/>
              </a:lnSpc>
              <a:spcBef>
                <a:spcPts val="3200"/>
              </a:spcBef>
              <a:spcAft>
                <a:spcPts val="0"/>
              </a:spcAft>
              <a:buClr>
                <a:srgbClr val="000000"/>
              </a:buClr>
              <a:buSzPts val="2214"/>
              <a:buChar char="•"/>
              <a:defRPr/>
            </a:lvl6pPr>
            <a:lvl7pPr indent="-369189" lvl="6" marL="3200400" algn="l">
              <a:lnSpc>
                <a:spcPct val="90000"/>
              </a:lnSpc>
              <a:spcBef>
                <a:spcPts val="3200"/>
              </a:spcBef>
              <a:spcAft>
                <a:spcPts val="0"/>
              </a:spcAft>
              <a:buClr>
                <a:srgbClr val="000000"/>
              </a:buClr>
              <a:buSzPts val="2214"/>
              <a:buChar char="•"/>
              <a:defRPr/>
            </a:lvl7pPr>
            <a:lvl8pPr indent="-369189" lvl="7" marL="3657600" algn="l">
              <a:lnSpc>
                <a:spcPct val="90000"/>
              </a:lnSpc>
              <a:spcBef>
                <a:spcPts val="3200"/>
              </a:spcBef>
              <a:spcAft>
                <a:spcPts val="0"/>
              </a:spcAft>
              <a:buClr>
                <a:srgbClr val="000000"/>
              </a:buClr>
              <a:buSzPts val="2214"/>
              <a:buChar char="•"/>
              <a:defRPr/>
            </a:lvl8pPr>
            <a:lvl9pPr indent="-369189" lvl="8" marL="4114800" algn="l">
              <a:lnSpc>
                <a:spcPct val="90000"/>
              </a:lnSpc>
              <a:spcBef>
                <a:spcPts val="3200"/>
              </a:spcBef>
              <a:spcAft>
                <a:spcPts val="0"/>
              </a:spcAft>
              <a:buClr>
                <a:srgbClr val="000000"/>
              </a:buClr>
              <a:buSzPts val="2214"/>
              <a:buChar char="•"/>
              <a:defRPr/>
            </a:lvl9pPr>
          </a:lstStyle>
          <a:p/>
        </p:txBody>
      </p:sp>
      <p:sp>
        <p:nvSpPr>
          <p:cNvPr id="50" name="Google Shape;50;p10"/>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a:buNone/>
              <a:defRPr sz="1800">
                <a:solidFill>
                  <a:srgbClr val="000000"/>
                </a:solidFill>
              </a:defRPr>
            </a:lvl1pPr>
            <a:lvl2pPr indent="0" lvl="1" marL="0" algn="ctr">
              <a:lnSpc>
                <a:spcPct val="100000"/>
              </a:lnSpc>
              <a:spcBef>
                <a:spcPts val="0"/>
              </a:spcBef>
              <a:spcAft>
                <a:spcPts val="0"/>
              </a:spcAft>
              <a:buClr>
                <a:srgbClr val="000000"/>
              </a:buClr>
              <a:buSzPts val="1800"/>
              <a:buFont typeface="Helvetica Neue"/>
              <a:buNone/>
              <a:defRPr sz="1800">
                <a:solidFill>
                  <a:srgbClr val="000000"/>
                </a:solidFill>
              </a:defRPr>
            </a:lvl2pPr>
            <a:lvl3pPr indent="0" lvl="2" marL="0" algn="ctr">
              <a:lnSpc>
                <a:spcPct val="100000"/>
              </a:lnSpc>
              <a:spcBef>
                <a:spcPts val="0"/>
              </a:spcBef>
              <a:spcAft>
                <a:spcPts val="0"/>
              </a:spcAft>
              <a:buClr>
                <a:srgbClr val="000000"/>
              </a:buClr>
              <a:buSzPts val="1800"/>
              <a:buFont typeface="Helvetica Neue"/>
              <a:buNone/>
              <a:defRPr sz="1800">
                <a:solidFill>
                  <a:srgbClr val="000000"/>
                </a:solidFill>
              </a:defRPr>
            </a:lvl3pPr>
            <a:lvl4pPr indent="0" lvl="3" marL="0" algn="ctr">
              <a:lnSpc>
                <a:spcPct val="100000"/>
              </a:lnSpc>
              <a:spcBef>
                <a:spcPts val="0"/>
              </a:spcBef>
              <a:spcAft>
                <a:spcPts val="0"/>
              </a:spcAft>
              <a:buClr>
                <a:srgbClr val="000000"/>
              </a:buClr>
              <a:buSzPts val="1800"/>
              <a:buFont typeface="Helvetica Neue"/>
              <a:buNone/>
              <a:defRPr sz="1800">
                <a:solidFill>
                  <a:srgbClr val="000000"/>
                </a:solidFill>
              </a:defRPr>
            </a:lvl4pPr>
            <a:lvl5pPr indent="0" lvl="4" marL="0" algn="ctr">
              <a:lnSpc>
                <a:spcPct val="100000"/>
              </a:lnSpc>
              <a:spcBef>
                <a:spcPts val="0"/>
              </a:spcBef>
              <a:spcAft>
                <a:spcPts val="0"/>
              </a:spcAft>
              <a:buClr>
                <a:srgbClr val="000000"/>
              </a:buClr>
              <a:buSzPts val="1800"/>
              <a:buFont typeface="Helvetica Neue"/>
              <a:buNone/>
              <a:defRPr sz="1800">
                <a:solidFill>
                  <a:srgbClr val="000000"/>
                </a:solidFill>
              </a:defRPr>
            </a:lvl5pPr>
            <a:lvl6pPr indent="0" lvl="5" marL="0" algn="ctr">
              <a:lnSpc>
                <a:spcPct val="100000"/>
              </a:lnSpc>
              <a:spcBef>
                <a:spcPts val="0"/>
              </a:spcBef>
              <a:spcAft>
                <a:spcPts val="0"/>
              </a:spcAft>
              <a:buClr>
                <a:srgbClr val="000000"/>
              </a:buClr>
              <a:buSzPts val="1800"/>
              <a:buFont typeface="Helvetica Neue"/>
              <a:buNone/>
              <a:defRPr sz="1800">
                <a:solidFill>
                  <a:srgbClr val="000000"/>
                </a:solidFill>
              </a:defRPr>
            </a:lvl6pPr>
            <a:lvl7pPr indent="0" lvl="6" marL="0" algn="ctr">
              <a:lnSpc>
                <a:spcPct val="100000"/>
              </a:lnSpc>
              <a:spcBef>
                <a:spcPts val="0"/>
              </a:spcBef>
              <a:spcAft>
                <a:spcPts val="0"/>
              </a:spcAft>
              <a:buClr>
                <a:srgbClr val="000000"/>
              </a:buClr>
              <a:buSzPts val="1800"/>
              <a:buFont typeface="Helvetica Neue"/>
              <a:buNone/>
              <a:defRPr sz="1800">
                <a:solidFill>
                  <a:srgbClr val="000000"/>
                </a:solidFill>
              </a:defRPr>
            </a:lvl7pPr>
            <a:lvl8pPr indent="0" lvl="7" marL="0" algn="ctr">
              <a:lnSpc>
                <a:spcPct val="100000"/>
              </a:lnSpc>
              <a:spcBef>
                <a:spcPts val="0"/>
              </a:spcBef>
              <a:spcAft>
                <a:spcPts val="0"/>
              </a:spcAft>
              <a:buClr>
                <a:srgbClr val="000000"/>
              </a:buClr>
              <a:buSzPts val="1800"/>
              <a:buFont typeface="Helvetica Neue"/>
              <a:buNone/>
              <a:defRPr sz="1800">
                <a:solidFill>
                  <a:srgbClr val="000000"/>
                </a:solidFill>
              </a:defRPr>
            </a:lvl8pPr>
            <a:lvl9pPr indent="0" lvl="8" marL="0" algn="ctr">
              <a:lnSpc>
                <a:spcPct val="100000"/>
              </a:lnSpc>
              <a:spcBef>
                <a:spcPts val="0"/>
              </a:spcBef>
              <a:spcAft>
                <a:spcPts val="0"/>
              </a:spcAft>
              <a:buClr>
                <a:srgbClr val="000000"/>
              </a:buClr>
              <a:buSzPts val="1800"/>
              <a:buFont typeface="Helvetica Neue"/>
              <a:buNone/>
              <a:defRPr sz="1800">
                <a:solidFill>
                  <a:srgbClr val="000000"/>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lvl1pPr lvl="0"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1pPr>
            <a:lvl2pPr lvl="1"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2pPr>
            <a:lvl3pPr lvl="2"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3pPr>
            <a:lvl4pPr lvl="3"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4pPr>
            <a:lvl5pPr lvl="4"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5pPr>
            <a:lvl6pPr lvl="5"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6pPr>
            <a:lvl7pPr lvl="6"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7pPr>
            <a:lvl8pPr lvl="7"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8pPr>
            <a:lvl9pPr lvl="8" marR="0" rtl="0" algn="l">
              <a:lnSpc>
                <a:spcPct val="80000"/>
              </a:lnSpc>
              <a:spcBef>
                <a:spcPts val="0"/>
              </a:spcBef>
              <a:spcAft>
                <a:spcPts val="0"/>
              </a:spcAft>
              <a:buClr>
                <a:srgbClr val="000000"/>
              </a:buClr>
              <a:buSzPts val="8500"/>
              <a:buFont typeface="Helvetica Neue"/>
              <a:buNone/>
              <a:defRPr b="1" i="0" sz="8500" u="none" cap="none" strike="noStrike">
                <a:solidFill>
                  <a:srgbClr val="000000"/>
                </a:solidFill>
                <a:latin typeface="Helvetica Neue"/>
                <a:ea typeface="Helvetica Neue"/>
                <a:cs typeface="Helvetica Neue"/>
                <a:sym typeface="Helvetica Neue"/>
              </a:defRPr>
            </a:lvl9pPr>
          </a:lstStyle>
          <a:p/>
        </p:txBody>
      </p:sp>
      <p:sp>
        <p:nvSpPr>
          <p:cNvPr id="7" name="Google Shape;7;p1"/>
          <p:cNvSpPr txBox="1"/>
          <p:nvPr>
            <p:ph idx="1" type="body"/>
          </p:nvPr>
        </p:nvSpPr>
        <p:spPr>
          <a:xfrm>
            <a:off x="1206500" y="4248504"/>
            <a:ext cx="21971000" cy="8256012"/>
          </a:xfrm>
          <a:prstGeom prst="rect">
            <a:avLst/>
          </a:prstGeom>
          <a:noFill/>
          <a:ln>
            <a:noFill/>
          </a:ln>
        </p:spPr>
        <p:txBody>
          <a:bodyPr anchorCtr="0" anchor="t" bIns="50800" lIns="50800" spcFirstLastPara="1" rIns="50800" wrap="square" tIns="50800">
            <a:normAutofit/>
          </a:bodyPr>
          <a:lstStyle>
            <a:lvl1pPr indent="-478536" lvl="0" marL="4572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1pPr>
            <a:lvl2pPr indent="-478536" lvl="1" marL="9144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2pPr>
            <a:lvl3pPr indent="-478536" lvl="2" marL="13716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3pPr>
            <a:lvl4pPr indent="-478536" lvl="3" marL="18288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4pPr>
            <a:lvl5pPr indent="-478535" lvl="4" marL="22860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5pPr>
            <a:lvl6pPr indent="-478535" lvl="5" marL="27432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6pPr>
            <a:lvl7pPr indent="-478535" lvl="6" marL="32004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7pPr>
            <a:lvl8pPr indent="-478535" lvl="7" marL="36576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8pPr>
            <a:lvl9pPr indent="-478535" lvl="8" marL="4114800" marR="203200" rtl="0" algn="l">
              <a:lnSpc>
                <a:spcPct val="90000"/>
              </a:lnSpc>
              <a:spcBef>
                <a:spcPts val="3200"/>
              </a:spcBef>
              <a:spcAft>
                <a:spcPts val="0"/>
              </a:spcAft>
              <a:buClr>
                <a:srgbClr val="000000"/>
              </a:buClr>
              <a:buSzPts val="3936"/>
              <a:buFont typeface="Helvetica Neue"/>
              <a:buChar char="•"/>
              <a:defRPr b="0" i="0" sz="3200" u="none" cap="none" strike="noStrike">
                <a:solidFill>
                  <a:srgbClr val="000000"/>
                </a:solidFill>
                <a:latin typeface="Helvetica Neue"/>
                <a:ea typeface="Helvetica Neue"/>
                <a:cs typeface="Helvetica Neue"/>
                <a:sym typeface="Helvetica Neue"/>
              </a:defRPr>
            </a:lvl9pPr>
          </a:lstStyle>
          <a:p/>
        </p:txBody>
      </p:sp>
      <p:sp>
        <p:nvSpPr>
          <p:cNvPr id="8" name="Google Shape;8;p1"/>
          <p:cNvSpPr txBox="1"/>
          <p:nvPr>
            <p:ph idx="12" type="sldNum"/>
          </p:nvPr>
        </p:nvSpPr>
        <p:spPr>
          <a:xfrm>
            <a:off x="12001499" y="13080999"/>
            <a:ext cx="368505" cy="374600"/>
          </a:xfrm>
          <a:prstGeom prst="rect">
            <a:avLst/>
          </a:prstGeom>
          <a:noFill/>
          <a:ln>
            <a:noFill/>
          </a:ln>
        </p:spPr>
        <p:txBody>
          <a:bodyPr anchorCtr="0" anchor="b" bIns="50800" lIns="50800" spcFirstLastPara="1" rIns="50800" wrap="square" tIns="50800">
            <a:spAutoFit/>
          </a:bodyPr>
          <a:lstStyle>
            <a:lvl1pPr indent="0" lvl="0"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1pPr>
            <a:lvl2pPr indent="0" lvl="1"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2pPr>
            <a:lvl3pPr indent="0" lvl="2"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3pPr>
            <a:lvl4pPr indent="0" lvl="3"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4pPr>
            <a:lvl5pPr indent="0" lvl="4"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5pPr>
            <a:lvl6pPr indent="0" lvl="5"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6pPr>
            <a:lvl7pPr indent="0" lvl="6"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7pPr>
            <a:lvl8pPr indent="0" lvl="7"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8pPr>
            <a:lvl9pPr indent="0" lvl="8" marL="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9pPr>
          </a:lstStyle>
          <a:p>
            <a:pPr indent="0" lvl="0" marL="0" rtl="0" algn="ctr">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9.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mailto:contact@lightm.xyz" TargetMode="Externa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1.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2.png"/><Relationship Id="rId5" Type="http://schemas.openxmlformats.org/officeDocument/2006/relationships/image" Target="../media/image23.png"/><Relationship Id="rId6" Type="http://schemas.openxmlformats.org/officeDocument/2006/relationships/image" Target="../media/image13.png"/></Relationships>
</file>

<file path=ppt/slides/_rels/slide5.xml.rels><?xml version="1.0" encoding="UTF-8" standalone="yes"?><Relationships xmlns="http://schemas.openxmlformats.org/package/2006/relationships"><Relationship Id="rId10"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 Id="rId9"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12.png"/><Relationship Id="rId7" Type="http://schemas.openxmlformats.org/officeDocument/2006/relationships/image" Target="../media/image2.png"/><Relationship Id="rId8"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14.png"/><Relationship Id="rId7"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5.png"/><Relationship Id="rId5" Type="http://schemas.openxmlformats.org/officeDocument/2006/relationships/image" Target="../media/image20.png"/><Relationship Id="rId6"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8.png"/><Relationship Id="rId5"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7"/>
          <p:cNvSpPr txBox="1"/>
          <p:nvPr>
            <p:ph idx="4294967295" type="ctrTitle"/>
          </p:nvPr>
        </p:nvSpPr>
        <p:spPr>
          <a:xfrm>
            <a:off x="1206496" y="2574991"/>
            <a:ext cx="21971004" cy="4648201"/>
          </a:xfrm>
          <a:prstGeom prst="rect">
            <a:avLst/>
          </a:prstGeom>
          <a:noFill/>
          <a:ln>
            <a:noFill/>
          </a:ln>
        </p:spPr>
        <p:txBody>
          <a:bodyPr anchorCtr="0" anchor="b" bIns="50800" lIns="50800" spcFirstLastPara="1" rIns="50800" wrap="square" tIns="50800">
            <a:normAutofit/>
          </a:bodyPr>
          <a:lstStyle/>
          <a:p>
            <a:pPr indent="0" lvl="0" marL="0" marR="0" rtl="0" algn="l">
              <a:lnSpc>
                <a:spcPct val="80000"/>
              </a:lnSpc>
              <a:spcBef>
                <a:spcPts val="0"/>
              </a:spcBef>
              <a:spcAft>
                <a:spcPts val="0"/>
              </a:spcAft>
              <a:buClr>
                <a:srgbClr val="000000"/>
              </a:buClr>
              <a:buSzPts val="11600"/>
              <a:buFont typeface="Helvetica Neue"/>
              <a:buNone/>
            </a:pPr>
            <a:r>
              <a:rPr b="1" i="0" lang="en-US" sz="11600" u="none" cap="none" strike="noStrike">
                <a:solidFill>
                  <a:srgbClr val="000000"/>
                </a:solidFill>
                <a:latin typeface="Helvetica Neue"/>
                <a:ea typeface="Helvetica Neue"/>
                <a:cs typeface="Helvetica Neue"/>
                <a:sym typeface="Helvetica Neue"/>
              </a:rPr>
              <a:t>Lightm</a:t>
            </a:r>
            <a:endParaRPr/>
          </a:p>
        </p:txBody>
      </p:sp>
      <p:sp>
        <p:nvSpPr>
          <p:cNvPr id="77" name="Google Shape;77;p17"/>
          <p:cNvSpPr txBox="1"/>
          <p:nvPr>
            <p:ph idx="4294967295" type="subTitle"/>
          </p:nvPr>
        </p:nvSpPr>
        <p:spPr>
          <a:xfrm>
            <a:off x="1201342" y="7223190"/>
            <a:ext cx="21971001" cy="1905001"/>
          </a:xfrm>
          <a:prstGeom prst="rect">
            <a:avLst/>
          </a:prstGeom>
          <a:noFill/>
          <a:ln>
            <a:noFill/>
          </a:ln>
        </p:spPr>
        <p:txBody>
          <a:bodyPr anchorCtr="0" anchor="t" bIns="50800" lIns="50800" spcFirstLastPara="1" rIns="50800" wrap="square" tIns="50800">
            <a:norm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Next Generation NFT Platform</a:t>
            </a:r>
            <a:endParaRPr/>
          </a:p>
        </p:txBody>
      </p:sp>
      <p:pic>
        <p:nvPicPr>
          <p:cNvPr descr="Lightm.png" id="78" name="Google Shape;78;p17"/>
          <p:cNvPicPr preferRelativeResize="0"/>
          <p:nvPr/>
        </p:nvPicPr>
        <p:blipFill rotWithShape="1">
          <a:blip r:embed="rId3">
            <a:alphaModFix/>
          </a:blip>
          <a:srcRect b="0" l="0" r="0" t="0"/>
          <a:stretch/>
        </p:blipFill>
        <p:spPr>
          <a:xfrm>
            <a:off x="16391365" y="-1762400"/>
            <a:ext cx="16995029" cy="1699502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6"/>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96" name="Google Shape;196;p26"/>
          <p:cNvSpPr txBox="1"/>
          <p:nvPr/>
        </p:nvSpPr>
        <p:spPr>
          <a:xfrm>
            <a:off x="1332114" y="3318626"/>
            <a:ext cx="13464975" cy="8597674"/>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Deficiency of RMRK</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RMRK has compromised the contract implementation, and they have provided two countermeasures: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 </a:t>
            </a:r>
            <a:r>
              <a:rPr b="1" i="0" lang="en-US" sz="3200" u="none" cap="none" strike="noStrike">
                <a:solidFill>
                  <a:srgbClr val="000000"/>
                </a:solidFill>
                <a:latin typeface="Helvetica Neue"/>
                <a:ea typeface="Helvetica Neue"/>
                <a:cs typeface="Helvetica Neue"/>
                <a:sym typeface="Helvetica Neue"/>
              </a:rPr>
              <a:t>Use separate contracts to provide full functionality.</a:t>
            </a:r>
            <a:r>
              <a:rPr b="0" i="0" lang="en-US" sz="3200" u="none" cap="none" strike="noStrike">
                <a:solidFill>
                  <a:srgbClr val="000000"/>
                </a:solidFill>
                <a:latin typeface="Helvetica Neue"/>
                <a:ea typeface="Helvetica Neue"/>
                <a:cs typeface="Helvetica Neue"/>
                <a:sym typeface="Helvetica Neue"/>
              </a:rPr>
              <a:t> This actually brings a </a:t>
            </a:r>
            <a:r>
              <a:rPr b="1" i="0" lang="en-US" sz="3200" u="none" cap="none" strike="noStrike">
                <a:solidFill>
                  <a:srgbClr val="000000"/>
                </a:solidFill>
                <a:latin typeface="Helvetica Neue"/>
                <a:ea typeface="Helvetica Neue"/>
                <a:cs typeface="Helvetica Neue"/>
                <a:sym typeface="Helvetica Neue"/>
              </a:rPr>
              <a:t>higher level of understanding complexity</a:t>
            </a:r>
            <a:r>
              <a:rPr b="0" i="0" lang="en-US" sz="3200" u="none" cap="none" strike="noStrike">
                <a:solidFill>
                  <a:srgbClr val="000000"/>
                </a:solidFill>
                <a:latin typeface="Helvetica Neue"/>
                <a:ea typeface="Helvetica Neue"/>
                <a:cs typeface="Helvetica Neue"/>
                <a:sym typeface="Helvetica Neue"/>
              </a:rPr>
              <a:t> to the developer, as well as the inefficiency brought about by the compromise mechanism itself.</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 </a:t>
            </a:r>
            <a:r>
              <a:rPr b="1" i="0" lang="en-US" sz="3200" u="none" cap="none" strike="noStrike">
                <a:solidFill>
                  <a:srgbClr val="000000"/>
                </a:solidFill>
                <a:latin typeface="Helvetica Neue"/>
                <a:ea typeface="Helvetica Neue"/>
                <a:cs typeface="Helvetica Neue"/>
                <a:sym typeface="Helvetica Neue"/>
              </a:rPr>
              <a:t>Use a consolidated contract that provides full functionality.</a:t>
            </a:r>
            <a:r>
              <a:rPr b="0" i="0" lang="en-US" sz="3200" u="none" cap="none" strike="noStrike">
                <a:solidFill>
                  <a:srgbClr val="000000"/>
                </a:solidFill>
                <a:latin typeface="Helvetica Neue"/>
                <a:ea typeface="Helvetica Neue"/>
                <a:cs typeface="Helvetica Neue"/>
                <a:sym typeface="Helvetica Neue"/>
              </a:rPr>
              <a:t> But this also requires a </a:t>
            </a:r>
            <a:r>
              <a:rPr b="1" i="0" lang="en-US" sz="3200" u="none" cap="none" strike="noStrike">
                <a:solidFill>
                  <a:srgbClr val="000000"/>
                </a:solidFill>
                <a:latin typeface="Helvetica Neue"/>
                <a:ea typeface="Helvetica Neue"/>
                <a:cs typeface="Helvetica Neue"/>
                <a:sym typeface="Helvetica Neue"/>
              </a:rPr>
              <a:t>functional compromise</a:t>
            </a:r>
            <a:r>
              <a:rPr b="0" i="0" lang="en-US" sz="3200" u="none" cap="none" strike="noStrike">
                <a:solidFill>
                  <a:srgbClr val="000000"/>
                </a:solidFill>
                <a:latin typeface="Helvetica Neue"/>
                <a:ea typeface="Helvetica Neue"/>
                <a:cs typeface="Helvetica Neue"/>
                <a:sym typeface="Helvetica Neue"/>
              </a:rPr>
              <a:t> to reduce the size of the contract, that is, it still cannot handle the need for more custom logic (in this case, the size of the contract will still exceed the limit).</a:t>
            </a:r>
            <a:endParaRPr/>
          </a:p>
        </p:txBody>
      </p:sp>
      <p:pic>
        <p:nvPicPr>
          <p:cNvPr descr="图像" id="197" name="Google Shape;197;p26"/>
          <p:cNvPicPr preferRelativeResize="0"/>
          <p:nvPr/>
        </p:nvPicPr>
        <p:blipFill rotWithShape="1">
          <a:blip r:embed="rId3">
            <a:alphaModFix/>
          </a:blip>
          <a:srcRect b="0" l="0" r="0" t="0"/>
          <a:stretch/>
        </p:blipFill>
        <p:spPr>
          <a:xfrm>
            <a:off x="15448466" y="5230019"/>
            <a:ext cx="8488690" cy="4774889"/>
          </a:xfrm>
          <a:prstGeom prst="rect">
            <a:avLst/>
          </a:prstGeom>
          <a:noFill/>
          <a:ln>
            <a:noFill/>
          </a:ln>
          <a:effectLst>
            <a:outerShdw blurRad="254000" rotWithShape="0" dir="5400000" dist="127000">
              <a:srgbClr val="000000">
                <a:alpha val="69803"/>
              </a:srgbClr>
            </a:outerShdw>
          </a:effectLst>
        </p:spPr>
      </p:pic>
      <p:pic>
        <p:nvPicPr>
          <p:cNvPr descr="Lightm.png" id="198" name="Google Shape;198;p26"/>
          <p:cNvPicPr preferRelativeResize="0"/>
          <p:nvPr/>
        </p:nvPicPr>
        <p:blipFill rotWithShape="1">
          <a:blip r:embed="rId4">
            <a:alphaModFix/>
          </a:blip>
          <a:srcRect b="0" l="0" r="0" t="0"/>
          <a:stretch/>
        </p:blipFill>
        <p:spPr>
          <a:xfrm>
            <a:off x="22861658" y="199137"/>
            <a:ext cx="1420464" cy="142046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7"/>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204" name="Google Shape;204;p27"/>
          <p:cNvSpPr txBox="1"/>
          <p:nvPr/>
        </p:nvSpPr>
        <p:spPr>
          <a:xfrm>
            <a:off x="1226784" y="3012989"/>
            <a:ext cx="14899555" cy="9989728"/>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Targeted optimization</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We disagree with RMRK's compromise, because there could have been a BETTER choice.</a:t>
            </a:r>
            <a:endParaRPr/>
          </a:p>
          <a:p>
            <a:pPr indent="0" lvl="0" marL="203200" marR="203200" rtl="0" algn="l">
              <a:lnSpc>
                <a:spcPct val="90000"/>
              </a:lnSpc>
              <a:spcBef>
                <a:spcPts val="3200"/>
              </a:spcBef>
              <a:spcAft>
                <a:spcPts val="0"/>
              </a:spcAft>
              <a:buClr>
                <a:srgbClr val="000000"/>
              </a:buClr>
              <a:buSzPts val="3200"/>
              <a:buFont typeface="Helvetica Neue"/>
              <a:buNone/>
            </a:pPr>
            <a:r>
              <a:rPr b="1" i="0" lang="en-US" sz="3200" u="none" cap="none" strike="noStrike">
                <a:solidFill>
                  <a:srgbClr val="000000"/>
                </a:solidFill>
                <a:latin typeface="Helvetica Neue"/>
                <a:ea typeface="Helvetica Neue"/>
                <a:cs typeface="Helvetica Neue"/>
                <a:sym typeface="Helvetica Neue"/>
              </a:rPr>
              <a:t>Lightm choose to use EIP-2535 to refactor RMRK evm implementation code.</a:t>
            </a:r>
            <a:r>
              <a:rPr b="0" i="0" lang="en-US" sz="3200" u="none" cap="none" strike="noStrike">
                <a:solidFill>
                  <a:srgbClr val="000000"/>
                </a:solidFill>
                <a:latin typeface="Helvetica Neue"/>
                <a:ea typeface="Helvetica Neue"/>
                <a:cs typeface="Helvetica Neue"/>
                <a:sym typeface="Helvetica Neue"/>
              </a:rPr>
              <a:t> EIP-2535 provides the following benefits: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One of the core capabilities of EIP-2535 is to </a:t>
            </a:r>
            <a:r>
              <a:rPr b="1" i="0" lang="en-US" sz="3200" u="none" cap="none" strike="noStrike">
                <a:solidFill>
                  <a:srgbClr val="000000"/>
                </a:solidFill>
                <a:latin typeface="Helvetica Neue"/>
                <a:ea typeface="Helvetica Neue"/>
                <a:cs typeface="Helvetica Neue"/>
                <a:sym typeface="Helvetica Neue"/>
              </a:rPr>
              <a:t>allow unlimited contract size</a:t>
            </a:r>
            <a:r>
              <a:rPr b="0" i="0" lang="en-US" sz="3200" u="none" cap="none" strike="noStrike">
                <a:solidFill>
                  <a:srgbClr val="000000"/>
                </a:solidFill>
                <a:latin typeface="Helvetica Neue"/>
                <a:ea typeface="Helvetica Neue"/>
                <a:cs typeface="Helvetica Neue"/>
                <a:sym typeface="Helvetica Neue"/>
              </a:rPr>
              <a:t>. Lightm optimizes RMRK based on EIP-2535 to perfectly solve the native RMRK implementation disadvantages.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In addition, Lightm can passively enjoy other advantages brought by EIP-2535:</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 EIP-2535 is based on the function multiplexing capability of Delegatecall, which can </a:t>
            </a:r>
            <a:r>
              <a:rPr b="1" i="0" lang="en-US" sz="3200" u="none" cap="none" strike="noStrike">
                <a:solidFill>
                  <a:srgbClr val="000000"/>
                </a:solidFill>
                <a:latin typeface="Helvetica Neue"/>
                <a:ea typeface="Helvetica Neue"/>
                <a:cs typeface="Helvetica Neue"/>
                <a:sym typeface="Helvetica Neue"/>
              </a:rPr>
              <a:t>effectively reduce unnecessary redundant contract deployment costs</a:t>
            </a:r>
            <a:r>
              <a:rPr b="0" i="0" lang="en-US" sz="3200" u="none" cap="none" strike="noStrike">
                <a:solidFill>
                  <a:srgbClr val="000000"/>
                </a:solidFill>
                <a:latin typeface="Helvetica Neue"/>
                <a:ea typeface="Helvetica Neue"/>
                <a:cs typeface="Helvetica Neue"/>
                <a:sym typeface="Helvetica Neue"/>
              </a:rPr>
              <a:t>.</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 EIP-2535 </a:t>
            </a:r>
            <a:r>
              <a:rPr b="1" i="0" lang="en-US" sz="3200" u="none" cap="none" strike="noStrike">
                <a:solidFill>
                  <a:srgbClr val="000000"/>
                </a:solidFill>
                <a:latin typeface="Helvetica Neue"/>
                <a:ea typeface="Helvetica Neue"/>
                <a:cs typeface="Helvetica Neue"/>
                <a:sym typeface="Helvetica Neue"/>
              </a:rPr>
              <a:t>native support upgradable contract</a:t>
            </a:r>
            <a:r>
              <a:rPr b="0" i="0" lang="en-US" sz="3200" u="none" cap="none" strike="noStrike">
                <a:solidFill>
                  <a:srgbClr val="000000"/>
                </a:solidFill>
                <a:latin typeface="Helvetica Neue"/>
                <a:ea typeface="Helvetica Neue"/>
                <a:cs typeface="Helvetica Neue"/>
                <a:sym typeface="Helvetica Neue"/>
              </a:rPr>
              <a:t>. Upgradable contracts are indeed a double-edged sword, but they are also </a:t>
            </a:r>
            <a:r>
              <a:rPr b="1" i="0" lang="en-US" sz="3200" u="none" cap="none" strike="noStrike">
                <a:solidFill>
                  <a:srgbClr val="000000"/>
                </a:solidFill>
                <a:latin typeface="Helvetica Neue"/>
                <a:ea typeface="Helvetica Neue"/>
                <a:cs typeface="Helvetica Neue"/>
                <a:sym typeface="Helvetica Neue"/>
              </a:rPr>
              <a:t>optional</a:t>
            </a:r>
            <a:r>
              <a:rPr b="0" i="0" lang="en-US" sz="3200" u="none" cap="none" strike="noStrike">
                <a:solidFill>
                  <a:srgbClr val="000000"/>
                </a:solidFill>
                <a:latin typeface="Helvetica Neue"/>
                <a:ea typeface="Helvetica Neue"/>
                <a:cs typeface="Helvetica Neue"/>
                <a:sym typeface="Helvetica Neue"/>
              </a:rPr>
              <a:t>.</a:t>
            </a:r>
            <a:endParaRPr/>
          </a:p>
        </p:txBody>
      </p:sp>
      <p:pic>
        <p:nvPicPr>
          <p:cNvPr descr="Lightm.png" id="205" name="Google Shape;205;p27"/>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206" name="Google Shape;206;p27"/>
          <p:cNvSpPr/>
          <p:nvPr/>
        </p:nvSpPr>
        <p:spPr>
          <a:xfrm>
            <a:off x="16402200" y="2975310"/>
            <a:ext cx="6789152" cy="2707666"/>
          </a:xfrm>
          <a:prstGeom prst="roundRect">
            <a:avLst>
              <a:gd fmla="val 5933" name="adj"/>
            </a:avLst>
          </a:prstGeom>
          <a:solidFill>
            <a:srgbClr val="F5F5F5"/>
          </a:solidFill>
          <a:ln>
            <a:noFill/>
          </a:ln>
        </p:spPr>
        <p:txBody>
          <a:bodyPr anchorCtr="0" anchor="t" bIns="50800" lIns="50800" spcFirstLastPara="1" rIns="50800" wrap="square" tIns="50800">
            <a:noAutofit/>
          </a:bodyPr>
          <a:lstStyle/>
          <a:p>
            <a:pPr indent="0" lvl="0" marL="182880" marR="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Infinite contract size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No more fretting about functional complexity</a:t>
            </a:r>
            <a:endParaRPr/>
          </a:p>
        </p:txBody>
      </p:sp>
      <p:sp>
        <p:nvSpPr>
          <p:cNvPr id="207" name="Google Shape;207;p27"/>
          <p:cNvSpPr/>
          <p:nvPr/>
        </p:nvSpPr>
        <p:spPr>
          <a:xfrm>
            <a:off x="16402200" y="5893567"/>
            <a:ext cx="6789152" cy="2707666"/>
          </a:xfrm>
          <a:prstGeom prst="roundRect">
            <a:avLst>
              <a:gd fmla="val 5933" name="adj"/>
            </a:avLst>
          </a:prstGeom>
          <a:solidFill>
            <a:srgbClr val="F5F5F5"/>
          </a:solidFill>
          <a:ln>
            <a:noFill/>
          </a:ln>
        </p:spPr>
        <p:txBody>
          <a:bodyPr anchorCtr="0" anchor="t" bIns="50800" lIns="50800" spcFirstLastPara="1" rIns="50800" wrap="square" tIns="50800">
            <a:noAutofit/>
          </a:bodyPr>
          <a:lstStyle/>
          <a:p>
            <a:pPr indent="0" lvl="0" marL="182880" marR="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More economical</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Save gas that should never be wasted</a:t>
            </a:r>
            <a:endParaRPr/>
          </a:p>
        </p:txBody>
      </p:sp>
      <p:sp>
        <p:nvSpPr>
          <p:cNvPr id="208" name="Google Shape;208;p27"/>
          <p:cNvSpPr/>
          <p:nvPr/>
        </p:nvSpPr>
        <p:spPr>
          <a:xfrm>
            <a:off x="16402200" y="8811824"/>
            <a:ext cx="6789152" cy="2707666"/>
          </a:xfrm>
          <a:prstGeom prst="roundRect">
            <a:avLst>
              <a:gd fmla="val 5933" name="adj"/>
            </a:avLst>
          </a:prstGeom>
          <a:solidFill>
            <a:srgbClr val="F5F5F5"/>
          </a:solidFill>
          <a:ln>
            <a:noFill/>
          </a:ln>
        </p:spPr>
        <p:txBody>
          <a:bodyPr anchorCtr="0" anchor="t" bIns="50800" lIns="50800" spcFirstLastPara="1" rIns="50800" wrap="square" tIns="50800">
            <a:noAutofit/>
          </a:bodyPr>
          <a:lstStyle/>
          <a:p>
            <a:pPr indent="0" lvl="0" marL="182880" marR="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Optional upgradable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Optional upgradable contract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8"/>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Summary</a:t>
            </a:r>
            <a:endParaRPr/>
          </a:p>
        </p:txBody>
      </p:sp>
      <p:sp>
        <p:nvSpPr>
          <p:cNvPr id="214" name="Google Shape;214;p28"/>
          <p:cNvSpPr txBox="1"/>
          <p:nvPr/>
        </p:nvSpPr>
        <p:spPr>
          <a:xfrm>
            <a:off x="1332114" y="3381645"/>
            <a:ext cx="21220684" cy="8376865"/>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Current situation of NFT</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Most of the NFT is mainly used for trading speculation purposes</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lacks sufficient fineness</a:t>
            </a:r>
            <a:endParaRPr/>
          </a:p>
          <a:p>
            <a:pPr indent="457200" lvl="1"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does not form a network of on-chain relationships</a:t>
            </a:r>
            <a:endParaRPr/>
          </a:p>
          <a:p>
            <a:pPr indent="152400" lvl="0" marL="0" marR="0" rtl="0" algn="l">
              <a:lnSpc>
                <a:spcPct val="100000"/>
              </a:lnSpc>
              <a:spcBef>
                <a:spcPts val="0"/>
              </a:spcBef>
              <a:spcAft>
                <a:spcPts val="0"/>
              </a:spcAft>
              <a:buClr>
                <a:srgbClr val="000000"/>
              </a:buClr>
              <a:buSzPts val="3200"/>
              <a:buFont typeface="Helvetica Neue"/>
              <a:buNone/>
            </a:pPr>
            <a:r>
              <a:t/>
            </a:r>
            <a:endParaRPr b="0" i="0" sz="3200" u="none" cap="none" strike="noStrike">
              <a:solidFill>
                <a:srgbClr val="000000"/>
              </a:solidFill>
              <a:latin typeface="Helvetica Neue"/>
              <a:ea typeface="Helvetica Neue"/>
              <a:cs typeface="Helvetica Neue"/>
              <a:sym typeface="Helvetica Neue"/>
            </a:endParaRPr>
          </a:p>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Reason</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ERC721 was a very basic and old (2018-1) NFT technical standard, no general advanced features are provided.</a:t>
            </a:r>
            <a:endParaRPr/>
          </a:p>
        </p:txBody>
      </p:sp>
      <p:pic>
        <p:nvPicPr>
          <p:cNvPr descr="Lightm.png" id="215" name="Google Shape;215;p28"/>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9"/>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Summary</a:t>
            </a:r>
            <a:endParaRPr/>
          </a:p>
        </p:txBody>
      </p:sp>
      <p:sp>
        <p:nvSpPr>
          <p:cNvPr id="221" name="Google Shape;221;p29"/>
          <p:cNvSpPr txBox="1"/>
          <p:nvPr/>
        </p:nvSpPr>
        <p:spPr>
          <a:xfrm>
            <a:off x="1034321" y="2995434"/>
            <a:ext cx="8477868" cy="8393116"/>
          </a:xfrm>
          <a:prstGeom prst="rect">
            <a:avLst/>
          </a:prstGeom>
          <a:noFill/>
          <a:ln>
            <a:noFill/>
          </a:ln>
        </p:spPr>
        <p:txBody>
          <a:bodyPr anchorCtr="0" anchor="t" bIns="50800" lIns="50800" spcFirstLastPara="1" rIns="50800" wrap="square" tIns="50800">
            <a:noAutofit/>
          </a:bodyPr>
          <a:lstStyle/>
          <a:p>
            <a:pPr indent="0" lvl="0" marL="203200" marR="203200" rtl="0" algn="l">
              <a:lnSpc>
                <a:spcPct val="90000"/>
              </a:lnSpc>
              <a:spcBef>
                <a:spcPts val="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Lightm’s view of next generation NFT: </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Led by RMRK, forward compatible with ERC721 composability NFT standard</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Developer- and creator-friendly development processes and interaction models</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Reduce the need for centralized indexing and pursue efficiency on the basis of ensuring decentralization</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Make more effective progress on application</a:t>
            </a:r>
            <a:endParaRPr/>
          </a:p>
        </p:txBody>
      </p:sp>
      <p:pic>
        <p:nvPicPr>
          <p:cNvPr descr="Lightm.png" id="222" name="Google Shape;222;p29"/>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223" name="Google Shape;223;p29"/>
          <p:cNvSpPr/>
          <p:nvPr/>
        </p:nvSpPr>
        <p:spPr>
          <a:xfrm>
            <a:off x="9977042" y="3006752"/>
            <a:ext cx="6768991" cy="4122152"/>
          </a:xfrm>
          <a:prstGeom prst="roundRect">
            <a:avLst>
              <a:gd fmla="val 3897" name="adj"/>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Composability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Taking NFT domain interactivity to a whole new level</a:t>
            </a:r>
            <a:endParaRPr/>
          </a:p>
        </p:txBody>
      </p:sp>
      <p:sp>
        <p:nvSpPr>
          <p:cNvPr id="224" name="Google Shape;224;p29"/>
          <p:cNvSpPr/>
          <p:nvPr/>
        </p:nvSpPr>
        <p:spPr>
          <a:xfrm>
            <a:off x="16872593" y="3006752"/>
            <a:ext cx="6768990" cy="4122152"/>
          </a:xfrm>
          <a:prstGeom prst="roundRect">
            <a:avLst>
              <a:gd fmla="val 3897" name="adj"/>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User-friendly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Pursue performance while ensuring user friendliness and developer friendliness</a:t>
            </a:r>
            <a:endParaRPr/>
          </a:p>
        </p:txBody>
      </p:sp>
      <p:sp>
        <p:nvSpPr>
          <p:cNvPr id="225" name="Google Shape;225;p29"/>
          <p:cNvSpPr/>
          <p:nvPr/>
        </p:nvSpPr>
        <p:spPr>
          <a:xfrm>
            <a:off x="9977042" y="7255080"/>
            <a:ext cx="6768991" cy="4122152"/>
          </a:xfrm>
          <a:prstGeom prst="roundRect">
            <a:avLst>
              <a:gd fmla="val 3725" name="adj"/>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Decentralized-first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Reduce the need for centralized indexing and pursue efficiency on the basis of ensuring decentralization</a:t>
            </a:r>
            <a:endParaRPr/>
          </a:p>
        </p:txBody>
      </p:sp>
      <p:sp>
        <p:nvSpPr>
          <p:cNvPr id="226" name="Google Shape;226;p29"/>
          <p:cNvSpPr/>
          <p:nvPr/>
        </p:nvSpPr>
        <p:spPr>
          <a:xfrm>
            <a:off x="16872593" y="7255080"/>
            <a:ext cx="6768990" cy="4122152"/>
          </a:xfrm>
          <a:prstGeom prst="roundRect">
            <a:avLst>
              <a:gd fmla="val 3725" name="adj"/>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Practicality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Based on the various application potential brought by composability, more exploration is made in the practical aspect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0"/>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Short-term plan</a:t>
            </a:r>
            <a:endParaRPr/>
          </a:p>
        </p:txBody>
      </p:sp>
      <p:pic>
        <p:nvPicPr>
          <p:cNvPr descr="Lightm.png" id="232" name="Google Shape;232;p30"/>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233" name="Google Shape;233;p30"/>
          <p:cNvSpPr/>
          <p:nvPr/>
        </p:nvSpPr>
        <p:spPr>
          <a:xfrm>
            <a:off x="1287280" y="3414187"/>
            <a:ext cx="13683152" cy="2154681"/>
          </a:xfrm>
          <a:prstGeom prst="roundRect">
            <a:avLst>
              <a:gd fmla="val 4851"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Provide a reversible migration solution of ERC721 -&gt; Lightm</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To help the ERC721 project side attempt to move to composability NFT without worry</a:t>
            </a:r>
            <a:endParaRPr/>
          </a:p>
        </p:txBody>
      </p:sp>
      <p:sp>
        <p:nvSpPr>
          <p:cNvPr id="234" name="Google Shape;234;p30"/>
          <p:cNvSpPr/>
          <p:nvPr/>
        </p:nvSpPr>
        <p:spPr>
          <a:xfrm>
            <a:off x="1252170" y="5981343"/>
            <a:ext cx="13683152" cy="2154680"/>
          </a:xfrm>
          <a:prstGeom prst="roundRect">
            <a:avLst>
              <a:gd fmla="val 7868"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Provide a AMM trading market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There is no denying that trading is an integral part of the NFT, and is currently the most effective way to attract existing users</a:t>
            </a:r>
            <a:endParaRPr/>
          </a:p>
        </p:txBody>
      </p:sp>
      <p:sp>
        <p:nvSpPr>
          <p:cNvPr id="235" name="Google Shape;235;p30"/>
          <p:cNvSpPr/>
          <p:nvPr/>
        </p:nvSpPr>
        <p:spPr>
          <a:xfrm>
            <a:off x="1252170" y="8548498"/>
            <a:ext cx="13683152" cy="3093123"/>
          </a:xfrm>
          <a:prstGeom prst="roundRect">
            <a:avLst>
              <a:gd fmla="val 5481"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AIGC exploring</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AIGC can help a large number of ordinary users build their own works, helping to translate user inspiration into real works, we will explore the relevant information about machine learning copyright</a:t>
            </a:r>
            <a:endParaRPr/>
          </a:p>
        </p:txBody>
      </p:sp>
      <p:sp>
        <p:nvSpPr>
          <p:cNvPr id="236" name="Google Shape;236;p30"/>
          <p:cNvSpPr/>
          <p:nvPr/>
        </p:nvSpPr>
        <p:spPr>
          <a:xfrm>
            <a:off x="15388121" y="3414187"/>
            <a:ext cx="8408125" cy="4724511"/>
          </a:xfrm>
          <a:prstGeom prst="roundRect">
            <a:avLst>
              <a:gd fmla="val 2242"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Continuous optimization of user experience</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well-documented README for creators and developers</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Better page performance and a better interactive experience</a:t>
            </a:r>
            <a:endParaRPr/>
          </a:p>
        </p:txBody>
      </p:sp>
      <p:sp>
        <p:nvSpPr>
          <p:cNvPr id="237" name="Google Shape;237;p30"/>
          <p:cNvSpPr/>
          <p:nvPr/>
        </p:nvSpPr>
        <p:spPr>
          <a:xfrm>
            <a:off x="15388121" y="8548498"/>
            <a:ext cx="8408125" cy="3093123"/>
          </a:xfrm>
          <a:prstGeom prst="roundRect">
            <a:avLst>
              <a:gd fmla="val 3424" name="adj"/>
            </a:avLst>
          </a:prstGeom>
          <a:solidFill>
            <a:srgbClr val="F5F5F5"/>
          </a:solidFill>
          <a:ln>
            <a:noFill/>
          </a:ln>
        </p:spPr>
        <p:txBody>
          <a:bodyPr anchorCtr="0" anchor="t" bIns="50800" lIns="50800" spcFirstLastPara="1" rIns="50800" wrap="square" tIns="50800">
            <a:noAutofit/>
          </a:bodyPr>
          <a:lstStyle/>
          <a:p>
            <a:pPr indent="0" lvl="0" marL="152400" marR="152400" rtl="0" algn="l">
              <a:lnSpc>
                <a:spcPct val="100000"/>
              </a:lnSpc>
              <a:spcBef>
                <a:spcPts val="0"/>
              </a:spcBef>
              <a:spcAft>
                <a:spcPts val="0"/>
              </a:spcAft>
              <a:buClr>
                <a:srgbClr val="000000"/>
              </a:buClr>
              <a:buSzPts val="3600"/>
              <a:buFont typeface="Helvetica Neue"/>
              <a:buNone/>
            </a:pPr>
            <a:r>
              <a:rPr b="1" i="0" lang="en-US" sz="3600" u="none" cap="none" strike="noStrike">
                <a:solidFill>
                  <a:srgbClr val="000000"/>
                </a:solidFill>
                <a:latin typeface="Helvetica Neue"/>
                <a:ea typeface="Helvetica Neue"/>
                <a:cs typeface="Helvetica Neue"/>
                <a:sym typeface="Helvetica Neue"/>
              </a:rPr>
              <a:t>Pursue decentralized autonomy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We explore the Ve token model similar to Curve and pursue the model from short-term core team maintenance to long-term community autonomy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1" name="Shape 241"/>
        <p:cNvGrpSpPr/>
        <p:nvPr/>
      </p:nvGrpSpPr>
      <p:grpSpPr>
        <a:xfrm>
          <a:off x="0" y="0"/>
          <a:ext cx="0" cy="0"/>
          <a:chOff x="0" y="0"/>
          <a:chExt cx="0" cy="0"/>
        </a:xfrm>
      </p:grpSpPr>
      <p:sp>
        <p:nvSpPr>
          <p:cNvPr id="242" name="Google Shape;242;p31"/>
          <p:cNvSpPr txBox="1"/>
          <p:nvPr>
            <p:ph idx="1" type="body"/>
          </p:nvPr>
        </p:nvSpPr>
        <p:spPr>
          <a:xfrm>
            <a:off x="1201340" y="11859862"/>
            <a:ext cx="21971003" cy="636979"/>
          </a:xfrm>
          <a:prstGeom prst="rect">
            <a:avLst/>
          </a:prstGeom>
          <a:noFill/>
          <a:ln>
            <a:noFill/>
          </a:ln>
        </p:spPr>
        <p:txBody>
          <a:bodyPr anchorCtr="0" anchor="t" bIns="45700" lIns="45700" spcFirstLastPara="1" rIns="45700" wrap="square" tIns="45700">
            <a:normAutofit/>
          </a:bodyPr>
          <a:lstStyle/>
          <a:p>
            <a:pPr indent="0" lvl="0" marL="0" marR="0" rtl="0" algn="l">
              <a:lnSpc>
                <a:spcPct val="100000"/>
              </a:lnSpc>
              <a:spcBef>
                <a:spcPts val="0"/>
              </a:spcBef>
              <a:spcAft>
                <a:spcPts val="0"/>
              </a:spcAft>
              <a:buClr>
                <a:srgbClr val="FFFFFF"/>
              </a:buClr>
              <a:buSzPts val="3600"/>
              <a:buFont typeface="Helvetica Neue"/>
              <a:buNone/>
            </a:pPr>
            <a:r>
              <a:rPr lang="en-US" sz="3600">
                <a:solidFill>
                  <a:srgbClr val="FFFFFF"/>
                </a:solidFill>
              </a:rPr>
              <a:t>2022.12</a:t>
            </a:r>
            <a:endParaRPr/>
          </a:p>
        </p:txBody>
      </p:sp>
      <p:sp>
        <p:nvSpPr>
          <p:cNvPr id="243" name="Google Shape;243;p31"/>
          <p:cNvSpPr txBox="1"/>
          <p:nvPr>
            <p:ph idx="4294967295" type="ctrTitle"/>
          </p:nvPr>
        </p:nvSpPr>
        <p:spPr>
          <a:xfrm>
            <a:off x="1206496" y="2574991"/>
            <a:ext cx="21971004" cy="4648201"/>
          </a:xfrm>
          <a:prstGeom prst="rect">
            <a:avLst/>
          </a:prstGeom>
          <a:noFill/>
          <a:ln>
            <a:noFill/>
          </a:ln>
        </p:spPr>
        <p:txBody>
          <a:bodyPr anchorCtr="0" anchor="b" bIns="50800" lIns="50800" spcFirstLastPara="1" rIns="50800" wrap="square" tIns="50800">
            <a:normAutofit/>
          </a:bodyPr>
          <a:lstStyle/>
          <a:p>
            <a:pPr indent="0" lvl="0" marL="0" marR="0" rtl="0" algn="l">
              <a:lnSpc>
                <a:spcPct val="80000"/>
              </a:lnSpc>
              <a:spcBef>
                <a:spcPts val="0"/>
              </a:spcBef>
              <a:spcAft>
                <a:spcPts val="0"/>
              </a:spcAft>
              <a:buClr>
                <a:srgbClr val="FFFFFF"/>
              </a:buClr>
              <a:buSzPts val="11600"/>
              <a:buFont typeface="Helvetica Neue"/>
              <a:buNone/>
            </a:pPr>
            <a:r>
              <a:rPr b="1" i="0" lang="en-US" sz="11600" u="none" cap="none" strike="noStrike">
                <a:solidFill>
                  <a:srgbClr val="FFFFFF"/>
                </a:solidFill>
                <a:latin typeface="Helvetica Neue"/>
                <a:ea typeface="Helvetica Neue"/>
                <a:cs typeface="Helvetica Neue"/>
                <a:sym typeface="Helvetica Neue"/>
              </a:rPr>
              <a:t>Thanks</a:t>
            </a:r>
            <a:endParaRPr/>
          </a:p>
        </p:txBody>
      </p:sp>
      <p:sp>
        <p:nvSpPr>
          <p:cNvPr id="244" name="Google Shape;244;p31"/>
          <p:cNvSpPr txBox="1"/>
          <p:nvPr>
            <p:ph idx="4294967295" type="subTitle"/>
          </p:nvPr>
        </p:nvSpPr>
        <p:spPr>
          <a:xfrm>
            <a:off x="1201342" y="7223190"/>
            <a:ext cx="21971001" cy="1905001"/>
          </a:xfrm>
          <a:prstGeom prst="rect">
            <a:avLst/>
          </a:prstGeom>
          <a:noFill/>
          <a:ln>
            <a:noFill/>
          </a:ln>
        </p:spPr>
        <p:txBody>
          <a:bodyPr anchorCtr="0" anchor="t" bIns="50800" lIns="50800" spcFirstLastPara="1" rIns="50800" wrap="square" tIns="50800">
            <a:normAutofit/>
          </a:bodyPr>
          <a:lstStyle/>
          <a:p>
            <a:pPr indent="152400" lvl="0" marL="0" marR="0" rtl="0" algn="l">
              <a:lnSpc>
                <a:spcPct val="100000"/>
              </a:lnSpc>
              <a:spcBef>
                <a:spcPts val="0"/>
              </a:spcBef>
              <a:spcAft>
                <a:spcPts val="0"/>
              </a:spcAft>
              <a:buClr>
                <a:srgbClr val="FFFFFF"/>
              </a:buClr>
              <a:buSzPts val="5500"/>
              <a:buFont typeface="Helvetica Neue"/>
              <a:buNone/>
            </a:pPr>
            <a:r>
              <a:rPr b="1" i="0" lang="en-US" sz="5500" u="sng" cap="none" strike="noStrike">
                <a:solidFill>
                  <a:schemeClr val="hlink"/>
                </a:solidFill>
                <a:latin typeface="Helvetica Neue"/>
                <a:ea typeface="Helvetica Neue"/>
                <a:cs typeface="Helvetica Neue"/>
                <a:sym typeface="Helvetica Neue"/>
                <a:hlinkClick r:id="rId3"/>
              </a:rPr>
              <a:t>contact@lightm.xyz</a:t>
            </a:r>
            <a:endParaRPr/>
          </a:p>
        </p:txBody>
      </p:sp>
      <p:pic>
        <p:nvPicPr>
          <p:cNvPr descr="LightmDark.png" id="245" name="Google Shape;245;p31"/>
          <p:cNvPicPr preferRelativeResize="0"/>
          <p:nvPr/>
        </p:nvPicPr>
        <p:blipFill rotWithShape="1">
          <a:blip r:embed="rId4">
            <a:alphaModFix/>
          </a:blip>
          <a:srcRect b="0" l="0" r="0" t="0"/>
          <a:stretch/>
        </p:blipFill>
        <p:spPr>
          <a:xfrm>
            <a:off x="16471185" y="-1638300"/>
            <a:ext cx="16992601" cy="16992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8"/>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Current situation of NFT</a:t>
            </a:r>
            <a:endParaRPr/>
          </a:p>
        </p:txBody>
      </p:sp>
      <p:pic>
        <p:nvPicPr>
          <p:cNvPr descr="Lightm.png" id="84" name="Google Shape;84;p18"/>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85" name="Google Shape;85;p18"/>
          <p:cNvSpPr/>
          <p:nvPr/>
        </p:nvSpPr>
        <p:spPr>
          <a:xfrm>
            <a:off x="1266228" y="4469103"/>
            <a:ext cx="7266088" cy="4777794"/>
          </a:xfrm>
          <a:prstGeom prst="roundRect">
            <a:avLst>
              <a:gd fmla="val 3190" name="adj"/>
            </a:avLst>
          </a:prstGeom>
          <a:solidFill>
            <a:srgbClr val="F5F5F5"/>
          </a:solidFill>
          <a:ln>
            <a:noFill/>
          </a:ln>
        </p:spPr>
        <p:txBody>
          <a:bodyPr anchorCtr="0" anchor="t" bIns="50800" lIns="50800" spcFirstLastPara="1" rIns="50800" wrap="square" tIns="50800">
            <a:noAutofit/>
          </a:bodyPr>
          <a:lstStyle/>
          <a:p>
            <a:pPr indent="0" lvl="0" marL="203200" marR="20320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Static</a:t>
            </a:r>
            <a:endParaRPr/>
          </a:p>
          <a:p>
            <a:pPr indent="0" lvl="0" marL="203200" marR="203200" rtl="0" algn="l">
              <a:lnSpc>
                <a:spcPct val="10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Most NFTs are almost still static images, which show almost exclusively the use case value of the trade hype</a:t>
            </a:r>
            <a:endParaRPr/>
          </a:p>
        </p:txBody>
      </p:sp>
      <p:sp>
        <p:nvSpPr>
          <p:cNvPr id="86" name="Google Shape;86;p18"/>
          <p:cNvSpPr/>
          <p:nvPr/>
        </p:nvSpPr>
        <p:spPr>
          <a:xfrm>
            <a:off x="8731387" y="4469103"/>
            <a:ext cx="7266087" cy="4777794"/>
          </a:xfrm>
          <a:prstGeom prst="roundRect">
            <a:avLst>
              <a:gd fmla="val 3190" name="adj"/>
            </a:avLst>
          </a:prstGeom>
          <a:solidFill>
            <a:srgbClr val="F5F5F5"/>
          </a:solidFill>
          <a:ln>
            <a:noFill/>
          </a:ln>
        </p:spPr>
        <p:txBody>
          <a:bodyPr anchorCtr="0" anchor="t" bIns="50800" lIns="50800" spcFirstLastPara="1" rIns="50800" wrap="square" tIns="50800">
            <a:noAutofit/>
          </a:bodyPr>
          <a:lstStyle/>
          <a:p>
            <a:pPr indent="0" lvl="0" marL="203200" marR="20320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Dispersive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The potential correlations between NFTs could not be reflected on chain</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(NFTs which is supposed to be a parent-child relationship, currently belongs to two unrelated collections on chain)</a:t>
            </a:r>
            <a:endParaRPr/>
          </a:p>
        </p:txBody>
      </p:sp>
      <p:sp>
        <p:nvSpPr>
          <p:cNvPr id="87" name="Google Shape;87;p18"/>
          <p:cNvSpPr/>
          <p:nvPr/>
        </p:nvSpPr>
        <p:spPr>
          <a:xfrm>
            <a:off x="16196546" y="4469103"/>
            <a:ext cx="7266087" cy="4777794"/>
          </a:xfrm>
          <a:prstGeom prst="roundRect">
            <a:avLst>
              <a:gd fmla="val 3084" name="adj"/>
            </a:avLst>
          </a:prstGeom>
          <a:solidFill>
            <a:srgbClr val="F5F5F5"/>
          </a:solidFill>
          <a:ln>
            <a:noFill/>
          </a:ln>
        </p:spPr>
        <p:txBody>
          <a:bodyPr anchorCtr="0" anchor="t" bIns="50800" lIns="50800" spcFirstLastPara="1" rIns="50800" wrap="square" tIns="50800">
            <a:noAutofit/>
          </a:bodyPr>
          <a:lstStyle/>
          <a:p>
            <a:pPr indent="0" lvl="0" marL="203200" marR="20320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Insufficient fineness</a:t>
            </a:r>
            <a:endParaRPr/>
          </a:p>
          <a:p>
            <a:pPr indent="0" lvl="0" marL="203200" marR="203200" rtl="0" algn="l">
              <a:lnSpc>
                <a:spcPct val="10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Some of the parts that could be split further were compromised, because there was no good implementation</a:t>
            </a:r>
            <a:endParaRPr/>
          </a:p>
          <a:p>
            <a:pPr indent="0" lvl="0" marL="203200" marR="203200" rtl="0" algn="l">
              <a:lnSpc>
                <a:spcPct val="10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(Character dress in NFT should be detachable)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Current situation of NFT</a:t>
            </a:r>
            <a:endParaRPr/>
          </a:p>
        </p:txBody>
      </p:sp>
      <p:pic>
        <p:nvPicPr>
          <p:cNvPr descr="截屏2022-12-22 17.54.40.png" id="93" name="Google Shape;93;p19"/>
          <p:cNvPicPr preferRelativeResize="0"/>
          <p:nvPr/>
        </p:nvPicPr>
        <p:blipFill rotWithShape="1">
          <a:blip r:embed="rId3">
            <a:alphaModFix/>
          </a:blip>
          <a:srcRect b="0" l="0" r="0" t="0"/>
          <a:stretch/>
        </p:blipFill>
        <p:spPr>
          <a:xfrm>
            <a:off x="963540" y="3337165"/>
            <a:ext cx="13014217" cy="6499879"/>
          </a:xfrm>
          <a:prstGeom prst="rect">
            <a:avLst/>
          </a:prstGeom>
          <a:noFill/>
          <a:ln>
            <a:noFill/>
          </a:ln>
          <a:effectLst>
            <a:outerShdw blurRad="254000" rotWithShape="0" dir="5400000" dist="127000">
              <a:srgbClr val="000000">
                <a:alpha val="69803"/>
              </a:srgbClr>
            </a:outerShdw>
          </a:effectLst>
        </p:spPr>
      </p:pic>
      <p:sp>
        <p:nvSpPr>
          <p:cNvPr id="94" name="Google Shape;94;p19"/>
          <p:cNvSpPr txBox="1"/>
          <p:nvPr/>
        </p:nvSpPr>
        <p:spPr>
          <a:xfrm>
            <a:off x="14193277" y="3341126"/>
            <a:ext cx="9914944" cy="6491956"/>
          </a:xfrm>
          <a:prstGeom prst="rect">
            <a:avLst/>
          </a:prstGeom>
          <a:solidFill>
            <a:srgbClr val="F5F5F5"/>
          </a:solidFill>
          <a:ln>
            <a:noFill/>
          </a:ln>
        </p:spPr>
        <p:txBody>
          <a:bodyPr anchorCtr="0" anchor="t" bIns="50800" lIns="50800" spcFirstLastPara="1" rIns="50800" wrap="square" tIns="50800">
            <a:noAutofit/>
          </a:bodyPr>
          <a:lstStyle/>
          <a:p>
            <a:pPr indent="0" lvl="0" marL="203200" marR="20320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No one cares practicality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Blur has built an NFT trading platform that traders prefer.</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This also clearly shows the main use case for NFT today: Participating in the trading.</a:t>
            </a:r>
            <a:endParaRPr/>
          </a:p>
        </p:txBody>
      </p:sp>
      <p:pic>
        <p:nvPicPr>
          <p:cNvPr descr="Lightm.png" id="95" name="Google Shape;95;p19"/>
          <p:cNvPicPr preferRelativeResize="0"/>
          <p:nvPr/>
        </p:nvPicPr>
        <p:blipFill rotWithShape="1">
          <a:blip r:embed="rId4">
            <a:alphaModFix/>
          </a:blip>
          <a:srcRect b="0" l="0" r="0" t="0"/>
          <a:stretch/>
        </p:blipFill>
        <p:spPr>
          <a:xfrm>
            <a:off x="22861658" y="199137"/>
            <a:ext cx="1420464" cy="14204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descr="Lightm.png" id="100" name="Google Shape;100;p20"/>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sp>
        <p:nvSpPr>
          <p:cNvPr id="101" name="Google Shape;101;p20"/>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Current situation of NFT</a:t>
            </a:r>
            <a:endParaRPr/>
          </a:p>
        </p:txBody>
      </p:sp>
      <p:pic>
        <p:nvPicPr>
          <p:cNvPr descr="截屏2022-12-22 18.02.07.png" id="102" name="Google Shape;102;p20"/>
          <p:cNvPicPr preferRelativeResize="0"/>
          <p:nvPr/>
        </p:nvPicPr>
        <p:blipFill rotWithShape="1">
          <a:blip r:embed="rId4">
            <a:alphaModFix/>
          </a:blip>
          <a:srcRect b="0" l="0" r="0" t="0"/>
          <a:stretch/>
        </p:blipFill>
        <p:spPr>
          <a:xfrm>
            <a:off x="1041839" y="2908313"/>
            <a:ext cx="12502486" cy="5184814"/>
          </a:xfrm>
          <a:prstGeom prst="rect">
            <a:avLst/>
          </a:prstGeom>
          <a:noFill/>
          <a:ln>
            <a:noFill/>
          </a:ln>
          <a:effectLst>
            <a:outerShdw blurRad="254000" rotWithShape="0" dir="5400000" dist="127000">
              <a:srgbClr val="000000">
                <a:alpha val="69803"/>
              </a:srgbClr>
            </a:outerShdw>
          </a:effectLst>
        </p:spPr>
      </p:pic>
      <p:pic>
        <p:nvPicPr>
          <p:cNvPr descr="截屏2022-12-22 18.04.40.png" id="103" name="Google Shape;103;p20"/>
          <p:cNvPicPr preferRelativeResize="0"/>
          <p:nvPr/>
        </p:nvPicPr>
        <p:blipFill rotWithShape="1">
          <a:blip r:embed="rId5">
            <a:alphaModFix/>
          </a:blip>
          <a:srcRect b="0" l="0" r="0" t="0"/>
          <a:stretch/>
        </p:blipFill>
        <p:spPr>
          <a:xfrm>
            <a:off x="1070852" y="8514319"/>
            <a:ext cx="8878814" cy="4296712"/>
          </a:xfrm>
          <a:prstGeom prst="rect">
            <a:avLst/>
          </a:prstGeom>
          <a:noFill/>
          <a:ln>
            <a:noFill/>
          </a:ln>
          <a:effectLst>
            <a:outerShdw blurRad="254000" rotWithShape="0" dir="5400000" dist="127000">
              <a:srgbClr val="000000">
                <a:alpha val="69803"/>
              </a:srgbClr>
            </a:outerShdw>
          </a:effectLst>
        </p:spPr>
      </p:pic>
      <p:sp>
        <p:nvSpPr>
          <p:cNvPr id="104" name="Google Shape;104;p20"/>
          <p:cNvSpPr txBox="1"/>
          <p:nvPr/>
        </p:nvSpPr>
        <p:spPr>
          <a:xfrm>
            <a:off x="13766848" y="2928589"/>
            <a:ext cx="10344808" cy="9989525"/>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Big players hint future trends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Here’re some findings from Azuki.</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Top: Some of the components of the character (e.g. Clothing, Headgear, etc.) should be able to be split into separate NFT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Bottom-left: Official Azuki various actions show their further pursuit of detachable NFT, but with ERC721 they can not push these thoughts on chain (so they implemented these ideas in an off-chain way)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Bottom-right: Cross-collection display of own IPs (Azuki with Beanz)</a:t>
            </a:r>
            <a:endParaRPr/>
          </a:p>
        </p:txBody>
      </p:sp>
      <p:pic>
        <p:nvPicPr>
          <p:cNvPr descr="截屏2022-12-22 18.27.09.png" id="105" name="Google Shape;105;p20"/>
          <p:cNvPicPr preferRelativeResize="0"/>
          <p:nvPr/>
        </p:nvPicPr>
        <p:blipFill rotWithShape="1">
          <a:blip r:embed="rId6">
            <a:alphaModFix/>
          </a:blip>
          <a:srcRect b="0" l="0" r="0" t="0"/>
          <a:stretch/>
        </p:blipFill>
        <p:spPr>
          <a:xfrm>
            <a:off x="10181383" y="8488777"/>
            <a:ext cx="3353749" cy="4347796"/>
          </a:xfrm>
          <a:prstGeom prst="rect">
            <a:avLst/>
          </a:prstGeom>
          <a:noFill/>
          <a:ln>
            <a:noFill/>
          </a:ln>
          <a:effectLst>
            <a:outerShdw blurRad="254000" rotWithShape="0" dir="5400000" dist="127000">
              <a:srgbClr val="000000">
                <a:alpha val="69803"/>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11" name="Google Shape;111;p21"/>
          <p:cNvSpPr txBox="1"/>
          <p:nvPr/>
        </p:nvSpPr>
        <p:spPr>
          <a:xfrm>
            <a:off x="1332114" y="3381645"/>
            <a:ext cx="21882911" cy="5128559"/>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Composability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Next generation NFT will have composability.</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To put it more convincingly, composability, because it opens up nearly infinite possibilities, means that cooks who choose to include it in their ingredient lists have a much higher success rate.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And we have a precedent in Web3: Defi, it shows great potential of composability.</a:t>
            </a:r>
            <a:endParaRPr/>
          </a:p>
        </p:txBody>
      </p:sp>
      <p:pic>
        <p:nvPicPr>
          <p:cNvPr descr="Lightm.png" id="112" name="Google Shape;112;p21"/>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pic>
        <p:nvPicPr>
          <p:cNvPr descr="图像" id="113" name="Google Shape;113;p21"/>
          <p:cNvPicPr preferRelativeResize="0"/>
          <p:nvPr/>
        </p:nvPicPr>
        <p:blipFill rotWithShape="1">
          <a:blip r:embed="rId4">
            <a:alphaModFix/>
          </a:blip>
          <a:srcRect b="0" l="0" r="0" t="0"/>
          <a:stretch/>
        </p:blipFill>
        <p:spPr>
          <a:xfrm>
            <a:off x="1260090" y="9379187"/>
            <a:ext cx="2272355" cy="2272354"/>
          </a:xfrm>
          <a:prstGeom prst="rect">
            <a:avLst/>
          </a:prstGeom>
          <a:noFill/>
          <a:ln>
            <a:noFill/>
          </a:ln>
        </p:spPr>
      </p:pic>
      <p:pic>
        <p:nvPicPr>
          <p:cNvPr descr="图像" id="114" name="Google Shape;114;p21"/>
          <p:cNvPicPr preferRelativeResize="0"/>
          <p:nvPr/>
        </p:nvPicPr>
        <p:blipFill rotWithShape="1">
          <a:blip r:embed="rId5">
            <a:alphaModFix/>
          </a:blip>
          <a:srcRect b="0" l="0" r="0" t="0"/>
          <a:stretch/>
        </p:blipFill>
        <p:spPr>
          <a:xfrm>
            <a:off x="4525335" y="9379187"/>
            <a:ext cx="2272354" cy="2272354"/>
          </a:xfrm>
          <a:prstGeom prst="rect">
            <a:avLst/>
          </a:prstGeom>
          <a:noFill/>
          <a:ln>
            <a:noFill/>
          </a:ln>
        </p:spPr>
      </p:pic>
      <p:pic>
        <p:nvPicPr>
          <p:cNvPr descr="图像" id="115" name="Google Shape;115;p21"/>
          <p:cNvPicPr preferRelativeResize="0"/>
          <p:nvPr/>
        </p:nvPicPr>
        <p:blipFill rotWithShape="1">
          <a:blip r:embed="rId6">
            <a:alphaModFix/>
          </a:blip>
          <a:srcRect b="0" l="0" r="0" t="0"/>
          <a:stretch/>
        </p:blipFill>
        <p:spPr>
          <a:xfrm>
            <a:off x="14321066" y="9379187"/>
            <a:ext cx="2272355" cy="2272354"/>
          </a:xfrm>
          <a:prstGeom prst="rect">
            <a:avLst/>
          </a:prstGeom>
          <a:noFill/>
          <a:ln>
            <a:noFill/>
          </a:ln>
        </p:spPr>
      </p:pic>
      <p:pic>
        <p:nvPicPr>
          <p:cNvPr descr="图像" id="116" name="Google Shape;116;p21"/>
          <p:cNvPicPr preferRelativeResize="0"/>
          <p:nvPr/>
        </p:nvPicPr>
        <p:blipFill rotWithShape="1">
          <a:blip r:embed="rId7">
            <a:alphaModFix/>
          </a:blip>
          <a:srcRect b="0" l="0" r="0" t="0"/>
          <a:stretch/>
        </p:blipFill>
        <p:spPr>
          <a:xfrm>
            <a:off x="11055822" y="9379187"/>
            <a:ext cx="2272355" cy="2272354"/>
          </a:xfrm>
          <a:prstGeom prst="rect">
            <a:avLst/>
          </a:prstGeom>
          <a:noFill/>
          <a:ln>
            <a:noFill/>
          </a:ln>
        </p:spPr>
      </p:pic>
      <p:pic>
        <p:nvPicPr>
          <p:cNvPr descr="图像" id="117" name="Google Shape;117;p21"/>
          <p:cNvPicPr preferRelativeResize="0"/>
          <p:nvPr/>
        </p:nvPicPr>
        <p:blipFill rotWithShape="1">
          <a:blip r:embed="rId8">
            <a:alphaModFix/>
          </a:blip>
          <a:srcRect b="0" l="0" r="0" t="0"/>
          <a:stretch/>
        </p:blipFill>
        <p:spPr>
          <a:xfrm>
            <a:off x="17586311" y="9379187"/>
            <a:ext cx="2272354" cy="2272354"/>
          </a:xfrm>
          <a:prstGeom prst="rect">
            <a:avLst/>
          </a:prstGeom>
          <a:noFill/>
          <a:ln>
            <a:noFill/>
          </a:ln>
        </p:spPr>
      </p:pic>
      <p:pic>
        <p:nvPicPr>
          <p:cNvPr descr="图像" id="118" name="Google Shape;118;p21"/>
          <p:cNvPicPr preferRelativeResize="0"/>
          <p:nvPr/>
        </p:nvPicPr>
        <p:blipFill rotWithShape="1">
          <a:blip r:embed="rId9">
            <a:alphaModFix/>
          </a:blip>
          <a:srcRect b="0" l="0" r="0" t="0"/>
          <a:stretch/>
        </p:blipFill>
        <p:spPr>
          <a:xfrm>
            <a:off x="20851555" y="9379187"/>
            <a:ext cx="2272354" cy="2272354"/>
          </a:xfrm>
          <a:prstGeom prst="rect">
            <a:avLst/>
          </a:prstGeom>
          <a:noFill/>
          <a:ln>
            <a:noFill/>
          </a:ln>
        </p:spPr>
      </p:pic>
      <p:pic>
        <p:nvPicPr>
          <p:cNvPr descr="Badge_Maker.png" id="119" name="Google Shape;119;p21"/>
          <p:cNvPicPr preferRelativeResize="0"/>
          <p:nvPr/>
        </p:nvPicPr>
        <p:blipFill rotWithShape="1">
          <a:blip r:embed="rId10">
            <a:alphaModFix/>
          </a:blip>
          <a:srcRect b="0" l="0" r="0" t="0"/>
          <a:stretch/>
        </p:blipFill>
        <p:spPr>
          <a:xfrm>
            <a:off x="7790578" y="9379187"/>
            <a:ext cx="2272355" cy="2272354"/>
          </a:xfrm>
          <a:prstGeom prst="rect">
            <a:avLst/>
          </a:prstGeom>
          <a:noFill/>
          <a:ln>
            <a:noFill/>
          </a:ln>
        </p:spPr>
      </p:pic>
      <p:sp>
        <p:nvSpPr>
          <p:cNvPr id="120" name="Google Shape;120;p21"/>
          <p:cNvSpPr txBox="1"/>
          <p:nvPr/>
        </p:nvSpPr>
        <p:spPr>
          <a:xfrm>
            <a:off x="116061" y="13366674"/>
            <a:ext cx="11371784" cy="324511"/>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1600"/>
              <a:buFont typeface="Helvetica Neue"/>
              <a:buNone/>
            </a:pPr>
            <a:r>
              <a:rPr b="0" i="0" lang="en-US" sz="1600" u="none" cap="none" strike="noStrike">
                <a:solidFill>
                  <a:srgbClr val="5E5E5E"/>
                </a:solidFill>
                <a:latin typeface="Helvetica Neue"/>
                <a:ea typeface="Helvetica Neue"/>
                <a:cs typeface="Helvetica Neue"/>
                <a:sym typeface="Helvetica Neue"/>
              </a:rPr>
              <a:t>The copyright of the icons are owned by the corresponding brand. If there is any infringement, please contact us to delete it.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26" name="Google Shape;126;p22"/>
          <p:cNvSpPr txBox="1"/>
          <p:nvPr/>
        </p:nvSpPr>
        <p:spPr>
          <a:xfrm>
            <a:off x="13210455" y="3355065"/>
            <a:ext cx="10517370" cy="8895768"/>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RMRK</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A cornerstone standard for the next generation of NFT, which has 3 core characteristics:</a:t>
            </a:r>
            <a:endParaRPr/>
          </a:p>
          <a:p>
            <a:pPr indent="0" lvl="0" marL="203200" marR="203200" rtl="0" algn="l">
              <a:lnSpc>
                <a:spcPct val="90000"/>
              </a:lnSpc>
              <a:spcBef>
                <a:spcPts val="3200"/>
              </a:spcBef>
              <a:spcAft>
                <a:spcPts val="0"/>
              </a:spcAft>
              <a:buClr>
                <a:srgbClr val="000000"/>
              </a:buClr>
              <a:buSzPts val="3200"/>
              <a:buFont typeface="Helvetica Neue"/>
              <a:buNone/>
            </a:pPr>
            <a:r>
              <a:rPr b="1" i="0" lang="en-US" sz="3200" u="none" cap="none" strike="noStrike">
                <a:solidFill>
                  <a:srgbClr val="000000"/>
                </a:solidFill>
                <a:latin typeface="Helvetica Neue"/>
                <a:ea typeface="Helvetica Neue"/>
                <a:cs typeface="Helvetica Neue"/>
                <a:sym typeface="Helvetica Neue"/>
              </a:rPr>
              <a:t>Nestable(EIP-6059)</a:t>
            </a:r>
            <a:r>
              <a:rPr b="0" i="0" lang="en-US" sz="3200" u="none" cap="none" strike="noStrike">
                <a:solidFill>
                  <a:srgbClr val="000000"/>
                </a:solidFill>
                <a:latin typeface="Helvetica Neue"/>
                <a:ea typeface="Helvetica Neue"/>
                <a:cs typeface="Helvetica Neue"/>
                <a:sym typeface="Helvetica Neue"/>
              </a:rPr>
              <a:t>: NFT can hold NFT</a:t>
            </a:r>
            <a:endParaRPr/>
          </a:p>
          <a:p>
            <a:pPr indent="0" lvl="0" marL="203200" marR="203200" rtl="0" algn="l">
              <a:lnSpc>
                <a:spcPct val="90000"/>
              </a:lnSpc>
              <a:spcBef>
                <a:spcPts val="3200"/>
              </a:spcBef>
              <a:spcAft>
                <a:spcPts val="0"/>
              </a:spcAft>
              <a:buClr>
                <a:srgbClr val="000000"/>
              </a:buClr>
              <a:buSzPts val="3200"/>
              <a:buFont typeface="Helvetica Neue"/>
              <a:buNone/>
            </a:pPr>
            <a:r>
              <a:rPr b="1" i="0" lang="en-US" sz="3200" u="none" cap="none" strike="noStrike">
                <a:solidFill>
                  <a:srgbClr val="000000"/>
                </a:solidFill>
                <a:latin typeface="Helvetica Neue"/>
                <a:ea typeface="Helvetica Neue"/>
                <a:cs typeface="Helvetica Neue"/>
                <a:sym typeface="Helvetica Neue"/>
              </a:rPr>
              <a:t>Multi-Asset(EIP-5773)</a:t>
            </a:r>
            <a:r>
              <a:rPr b="0" i="0" lang="en-US" sz="3200" u="none" cap="none" strike="noStrike">
                <a:solidFill>
                  <a:srgbClr val="000000"/>
                </a:solidFill>
                <a:latin typeface="Helvetica Neue"/>
                <a:ea typeface="Helvetica Neue"/>
                <a:cs typeface="Helvetica Neue"/>
                <a:sym typeface="Helvetica Neue"/>
              </a:rPr>
              <a:t>: NFT will give different outputs based on the context of its environment context</a:t>
            </a:r>
            <a:endParaRPr/>
          </a:p>
          <a:p>
            <a:pPr indent="0" lvl="0" marL="203200" marR="203200" rtl="0" algn="l">
              <a:lnSpc>
                <a:spcPct val="90000"/>
              </a:lnSpc>
              <a:spcBef>
                <a:spcPts val="3200"/>
              </a:spcBef>
              <a:spcAft>
                <a:spcPts val="0"/>
              </a:spcAft>
              <a:buClr>
                <a:srgbClr val="000000"/>
              </a:buClr>
              <a:buSzPts val="3200"/>
              <a:buFont typeface="Helvetica Neue"/>
              <a:buNone/>
            </a:pPr>
            <a:r>
              <a:rPr b="1" i="0" lang="en-US" sz="3200" u="none" cap="none" strike="noStrike">
                <a:solidFill>
                  <a:srgbClr val="000000"/>
                </a:solidFill>
                <a:latin typeface="Helvetica Neue"/>
                <a:ea typeface="Helvetica Neue"/>
                <a:cs typeface="Helvetica Neue"/>
                <a:sym typeface="Helvetica Neue"/>
              </a:rPr>
              <a:t>Equippable</a:t>
            </a:r>
            <a:r>
              <a:rPr b="0" i="0" lang="en-US" sz="3200" u="none" cap="none" strike="noStrike">
                <a:solidFill>
                  <a:srgbClr val="000000"/>
                </a:solidFill>
                <a:latin typeface="Helvetica Neue"/>
                <a:ea typeface="Helvetica Neue"/>
                <a:cs typeface="Helvetica Neue"/>
                <a:sym typeface="Helvetica Neue"/>
              </a:rPr>
              <a:t>: NFT can equip its own child NFT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Their PoC(Proof of Concept), which has been running on Kusama for over a year, is a strong initial demonstration of the huge potential for NFT composability</a:t>
            </a:r>
            <a:endParaRPr/>
          </a:p>
        </p:txBody>
      </p:sp>
      <p:grpSp>
        <p:nvGrpSpPr>
          <p:cNvPr id="127" name="Google Shape;127;p22"/>
          <p:cNvGrpSpPr/>
          <p:nvPr/>
        </p:nvGrpSpPr>
        <p:grpSpPr>
          <a:xfrm>
            <a:off x="1424937" y="3355065"/>
            <a:ext cx="7012787" cy="3452738"/>
            <a:chOff x="0" y="0"/>
            <a:chExt cx="7012786" cy="3452736"/>
          </a:xfrm>
        </p:grpSpPr>
        <p:pic>
          <p:nvPicPr>
            <p:cNvPr descr="图像" id="128" name="Google Shape;128;p22"/>
            <p:cNvPicPr preferRelativeResize="0"/>
            <p:nvPr/>
          </p:nvPicPr>
          <p:blipFill rotWithShape="1">
            <a:blip r:embed="rId3">
              <a:alphaModFix/>
            </a:blip>
            <a:srcRect b="0" l="0" r="0" t="0"/>
            <a:stretch/>
          </p:blipFill>
          <p:spPr>
            <a:xfrm>
              <a:off x="0" y="0"/>
              <a:ext cx="7012786" cy="2399382"/>
            </a:xfrm>
            <a:prstGeom prst="rect">
              <a:avLst/>
            </a:prstGeom>
            <a:noFill/>
            <a:ln>
              <a:noFill/>
            </a:ln>
          </p:spPr>
        </p:pic>
        <p:sp>
          <p:nvSpPr>
            <p:cNvPr id="129" name="Google Shape;129;p22"/>
            <p:cNvSpPr txBox="1"/>
            <p:nvPr/>
          </p:nvSpPr>
          <p:spPr>
            <a:xfrm>
              <a:off x="2845281" y="2991370"/>
              <a:ext cx="1322223" cy="461366"/>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Nestable</a:t>
              </a:r>
              <a:endParaRPr/>
            </a:p>
          </p:txBody>
        </p:sp>
      </p:grpSp>
      <p:grpSp>
        <p:nvGrpSpPr>
          <p:cNvPr id="130" name="Google Shape;130;p22"/>
          <p:cNvGrpSpPr/>
          <p:nvPr/>
        </p:nvGrpSpPr>
        <p:grpSpPr>
          <a:xfrm>
            <a:off x="1530254" y="7650204"/>
            <a:ext cx="6802152" cy="4119074"/>
            <a:chOff x="0" y="0"/>
            <a:chExt cx="6802150" cy="4119073"/>
          </a:xfrm>
        </p:grpSpPr>
        <p:sp>
          <p:nvSpPr>
            <p:cNvPr id="131" name="Google Shape;131;p22"/>
            <p:cNvSpPr/>
            <p:nvPr/>
          </p:nvSpPr>
          <p:spPr>
            <a:xfrm>
              <a:off x="1927820" y="2102191"/>
              <a:ext cx="1143857" cy="1374945"/>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2" name="Google Shape;132;p22"/>
            <p:cNvSpPr txBox="1"/>
            <p:nvPr/>
          </p:nvSpPr>
          <p:spPr>
            <a:xfrm>
              <a:off x="0" y="1489922"/>
              <a:ext cx="3264409" cy="461366"/>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When you wanna listen</a:t>
              </a:r>
              <a:endParaRPr/>
            </a:p>
          </p:txBody>
        </p:sp>
        <p:sp>
          <p:nvSpPr>
            <p:cNvPr id="133" name="Google Shape;133;p22"/>
            <p:cNvSpPr/>
            <p:nvPr/>
          </p:nvSpPr>
          <p:spPr>
            <a:xfrm>
              <a:off x="3785983" y="2180013"/>
              <a:ext cx="1316941" cy="1219302"/>
            </a:xfrm>
            <a:custGeom>
              <a:rect b="b" l="l" r="r" t="t"/>
              <a:pathLst>
                <a:path extrusionOk="0" h="21600" w="21600">
                  <a:moveTo>
                    <a:pt x="17974" y="0"/>
                  </a:moveTo>
                  <a:lnTo>
                    <a:pt x="12381" y="2366"/>
                  </a:lnTo>
                  <a:lnTo>
                    <a:pt x="12373" y="2368"/>
                  </a:lnTo>
                  <a:cubicBezTo>
                    <a:pt x="11868" y="2611"/>
                    <a:pt x="11498" y="3043"/>
                    <a:pt x="11273" y="3649"/>
                  </a:cubicBezTo>
                  <a:cubicBezTo>
                    <a:pt x="11070" y="4192"/>
                    <a:pt x="11055" y="4701"/>
                    <a:pt x="11055" y="4845"/>
                  </a:cubicBezTo>
                  <a:lnTo>
                    <a:pt x="11055" y="5127"/>
                  </a:lnTo>
                  <a:lnTo>
                    <a:pt x="20346" y="1249"/>
                  </a:lnTo>
                  <a:lnTo>
                    <a:pt x="19907" y="1017"/>
                  </a:lnTo>
                  <a:lnTo>
                    <a:pt x="11770" y="4414"/>
                  </a:lnTo>
                  <a:cubicBezTo>
                    <a:pt x="12018" y="4052"/>
                    <a:pt x="12419" y="3735"/>
                    <a:pt x="12972" y="3468"/>
                  </a:cubicBezTo>
                  <a:lnTo>
                    <a:pt x="19369" y="735"/>
                  </a:lnTo>
                  <a:lnTo>
                    <a:pt x="18934" y="505"/>
                  </a:lnTo>
                  <a:lnTo>
                    <a:pt x="12837" y="3109"/>
                  </a:lnTo>
                  <a:lnTo>
                    <a:pt x="12830" y="3113"/>
                  </a:lnTo>
                  <a:cubicBezTo>
                    <a:pt x="12227" y="3403"/>
                    <a:pt x="11780" y="3756"/>
                    <a:pt x="11494" y="4167"/>
                  </a:cubicBezTo>
                  <a:cubicBezTo>
                    <a:pt x="11607" y="3668"/>
                    <a:pt x="11876" y="3033"/>
                    <a:pt x="12515" y="2723"/>
                  </a:cubicBezTo>
                  <a:lnTo>
                    <a:pt x="18411" y="230"/>
                  </a:lnTo>
                  <a:lnTo>
                    <a:pt x="17974" y="0"/>
                  </a:lnTo>
                  <a:close/>
                  <a:moveTo>
                    <a:pt x="3633" y="2"/>
                  </a:moveTo>
                  <a:lnTo>
                    <a:pt x="3194" y="231"/>
                  </a:lnTo>
                  <a:lnTo>
                    <a:pt x="9084" y="2723"/>
                  </a:lnTo>
                  <a:cubicBezTo>
                    <a:pt x="9723" y="3033"/>
                    <a:pt x="9992" y="3668"/>
                    <a:pt x="10105" y="4167"/>
                  </a:cubicBezTo>
                  <a:cubicBezTo>
                    <a:pt x="9819" y="3756"/>
                    <a:pt x="9371" y="3403"/>
                    <a:pt x="8768" y="3113"/>
                  </a:cubicBezTo>
                  <a:lnTo>
                    <a:pt x="2670" y="507"/>
                  </a:lnTo>
                  <a:lnTo>
                    <a:pt x="2233" y="736"/>
                  </a:lnTo>
                  <a:lnTo>
                    <a:pt x="8626" y="3468"/>
                  </a:lnTo>
                  <a:cubicBezTo>
                    <a:pt x="9179" y="3735"/>
                    <a:pt x="9581" y="4051"/>
                    <a:pt x="9828" y="4414"/>
                  </a:cubicBezTo>
                  <a:lnTo>
                    <a:pt x="1694" y="1019"/>
                  </a:lnTo>
                  <a:lnTo>
                    <a:pt x="1254" y="1250"/>
                  </a:lnTo>
                  <a:lnTo>
                    <a:pt x="10543" y="5127"/>
                  </a:lnTo>
                  <a:lnTo>
                    <a:pt x="10543" y="4845"/>
                  </a:lnTo>
                  <a:cubicBezTo>
                    <a:pt x="10544" y="4701"/>
                    <a:pt x="10528" y="4192"/>
                    <a:pt x="10326" y="3649"/>
                  </a:cubicBezTo>
                  <a:cubicBezTo>
                    <a:pt x="10100" y="3043"/>
                    <a:pt x="9730" y="2611"/>
                    <a:pt x="9226" y="2368"/>
                  </a:cubicBezTo>
                  <a:lnTo>
                    <a:pt x="3633" y="2"/>
                  </a:lnTo>
                  <a:close/>
                  <a:moveTo>
                    <a:pt x="0" y="1735"/>
                  </a:moveTo>
                  <a:lnTo>
                    <a:pt x="0" y="17289"/>
                  </a:lnTo>
                  <a:lnTo>
                    <a:pt x="8756" y="20993"/>
                  </a:lnTo>
                  <a:lnTo>
                    <a:pt x="8756" y="5441"/>
                  </a:lnTo>
                  <a:lnTo>
                    <a:pt x="0" y="1735"/>
                  </a:lnTo>
                  <a:close/>
                  <a:moveTo>
                    <a:pt x="21600" y="1735"/>
                  </a:moveTo>
                  <a:lnTo>
                    <a:pt x="12844" y="5441"/>
                  </a:lnTo>
                  <a:lnTo>
                    <a:pt x="12844" y="20993"/>
                  </a:lnTo>
                  <a:lnTo>
                    <a:pt x="21600" y="17289"/>
                  </a:lnTo>
                  <a:lnTo>
                    <a:pt x="21600" y="1735"/>
                  </a:lnTo>
                  <a:close/>
                  <a:moveTo>
                    <a:pt x="9325" y="5827"/>
                  </a:moveTo>
                  <a:lnTo>
                    <a:pt x="9325" y="21600"/>
                  </a:lnTo>
                  <a:lnTo>
                    <a:pt x="12275" y="21600"/>
                  </a:lnTo>
                  <a:lnTo>
                    <a:pt x="12275" y="5827"/>
                  </a:lnTo>
                  <a:lnTo>
                    <a:pt x="9325" y="5827"/>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4" name="Google Shape;134;p22"/>
            <p:cNvSpPr/>
            <p:nvPr/>
          </p:nvSpPr>
          <p:spPr>
            <a:xfrm>
              <a:off x="1851310" y="0"/>
              <a:ext cx="1296877" cy="1241935"/>
            </a:xfrm>
            <a:custGeom>
              <a:rect b="b" l="l" r="r" t="t"/>
              <a:pathLst>
                <a:path extrusionOk="0" h="21600" w="21589">
                  <a:moveTo>
                    <a:pt x="10800" y="0"/>
                  </a:moveTo>
                  <a:cubicBezTo>
                    <a:pt x="4844" y="0"/>
                    <a:pt x="0" y="4546"/>
                    <a:pt x="0" y="10137"/>
                  </a:cubicBezTo>
                  <a:lnTo>
                    <a:pt x="0" y="17707"/>
                  </a:lnTo>
                  <a:cubicBezTo>
                    <a:pt x="0" y="18367"/>
                    <a:pt x="513" y="18899"/>
                    <a:pt x="1139" y="18899"/>
                  </a:cubicBezTo>
                  <a:cubicBezTo>
                    <a:pt x="1771" y="18899"/>
                    <a:pt x="2278" y="18362"/>
                    <a:pt x="2278" y="17707"/>
                  </a:cubicBezTo>
                  <a:lnTo>
                    <a:pt x="2278" y="10137"/>
                  </a:lnTo>
                  <a:cubicBezTo>
                    <a:pt x="2278" y="5861"/>
                    <a:pt x="6097" y="2380"/>
                    <a:pt x="10795" y="2380"/>
                  </a:cubicBezTo>
                  <a:cubicBezTo>
                    <a:pt x="15492" y="2380"/>
                    <a:pt x="19309" y="5861"/>
                    <a:pt x="19309" y="10137"/>
                  </a:cubicBezTo>
                  <a:lnTo>
                    <a:pt x="19309" y="17707"/>
                  </a:lnTo>
                  <a:cubicBezTo>
                    <a:pt x="19309" y="18367"/>
                    <a:pt x="19822" y="18899"/>
                    <a:pt x="20448" y="18899"/>
                  </a:cubicBezTo>
                  <a:cubicBezTo>
                    <a:pt x="21075" y="18899"/>
                    <a:pt x="21589" y="18362"/>
                    <a:pt x="21589" y="17707"/>
                  </a:cubicBezTo>
                  <a:lnTo>
                    <a:pt x="21589" y="10137"/>
                  </a:lnTo>
                  <a:cubicBezTo>
                    <a:pt x="21600" y="4546"/>
                    <a:pt x="16756" y="0"/>
                    <a:pt x="10800" y="0"/>
                  </a:cubicBezTo>
                  <a:close/>
                  <a:moveTo>
                    <a:pt x="4121" y="12089"/>
                  </a:moveTo>
                  <a:cubicBezTo>
                    <a:pt x="3840" y="12089"/>
                    <a:pt x="3613" y="12326"/>
                    <a:pt x="3613" y="12619"/>
                  </a:cubicBezTo>
                  <a:lnTo>
                    <a:pt x="3613" y="21071"/>
                  </a:lnTo>
                  <a:cubicBezTo>
                    <a:pt x="3613" y="21364"/>
                    <a:pt x="3845" y="21600"/>
                    <a:pt x="4121" y="21600"/>
                  </a:cubicBezTo>
                  <a:lnTo>
                    <a:pt x="7312" y="21600"/>
                  </a:lnTo>
                  <a:cubicBezTo>
                    <a:pt x="7593" y="21600"/>
                    <a:pt x="7820" y="21364"/>
                    <a:pt x="7820" y="21071"/>
                  </a:cubicBezTo>
                  <a:lnTo>
                    <a:pt x="7820" y="12619"/>
                  </a:lnTo>
                  <a:cubicBezTo>
                    <a:pt x="7820" y="12326"/>
                    <a:pt x="7593" y="12089"/>
                    <a:pt x="7312" y="12089"/>
                  </a:cubicBezTo>
                  <a:lnTo>
                    <a:pt x="4121" y="12089"/>
                  </a:lnTo>
                  <a:close/>
                  <a:moveTo>
                    <a:pt x="14288" y="12089"/>
                  </a:moveTo>
                  <a:cubicBezTo>
                    <a:pt x="14007" y="12089"/>
                    <a:pt x="13780" y="12326"/>
                    <a:pt x="13780" y="12619"/>
                  </a:cubicBezTo>
                  <a:lnTo>
                    <a:pt x="13780" y="21071"/>
                  </a:lnTo>
                  <a:cubicBezTo>
                    <a:pt x="13780" y="21364"/>
                    <a:pt x="14007" y="21600"/>
                    <a:pt x="14288" y="21600"/>
                  </a:cubicBezTo>
                  <a:lnTo>
                    <a:pt x="17479" y="21600"/>
                  </a:lnTo>
                  <a:cubicBezTo>
                    <a:pt x="17754" y="21600"/>
                    <a:pt x="17987" y="21364"/>
                    <a:pt x="17987" y="21071"/>
                  </a:cubicBezTo>
                  <a:lnTo>
                    <a:pt x="17987" y="12619"/>
                  </a:lnTo>
                  <a:cubicBezTo>
                    <a:pt x="17987" y="12326"/>
                    <a:pt x="17759" y="12089"/>
                    <a:pt x="17479" y="12089"/>
                  </a:cubicBezTo>
                  <a:lnTo>
                    <a:pt x="14288" y="12089"/>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5" name="Google Shape;135;p22"/>
            <p:cNvSpPr/>
            <p:nvPr/>
          </p:nvSpPr>
          <p:spPr>
            <a:xfrm>
              <a:off x="3678864" y="332261"/>
              <a:ext cx="1531179" cy="577414"/>
            </a:xfrm>
            <a:custGeom>
              <a:rect b="b" l="l" r="r" t="t"/>
              <a:pathLst>
                <a:path extrusionOk="0" h="21586" w="21600">
                  <a:moveTo>
                    <a:pt x="5492" y="0"/>
                  </a:moveTo>
                  <a:cubicBezTo>
                    <a:pt x="4405" y="0"/>
                    <a:pt x="3384" y="1131"/>
                    <a:pt x="2617" y="3165"/>
                  </a:cubicBezTo>
                  <a:cubicBezTo>
                    <a:pt x="2081" y="4583"/>
                    <a:pt x="1714" y="6332"/>
                    <a:pt x="1541" y="8237"/>
                  </a:cubicBezTo>
                  <a:lnTo>
                    <a:pt x="0" y="8237"/>
                  </a:lnTo>
                  <a:lnTo>
                    <a:pt x="0" y="11460"/>
                  </a:lnTo>
                  <a:lnTo>
                    <a:pt x="1432" y="11460"/>
                  </a:lnTo>
                  <a:cubicBezTo>
                    <a:pt x="1459" y="12291"/>
                    <a:pt x="1466" y="12361"/>
                    <a:pt x="1471" y="12404"/>
                  </a:cubicBezTo>
                  <a:cubicBezTo>
                    <a:pt x="1601" y="14668"/>
                    <a:pt x="1990" y="16759"/>
                    <a:pt x="2617" y="18421"/>
                  </a:cubicBezTo>
                  <a:cubicBezTo>
                    <a:pt x="3384" y="20455"/>
                    <a:pt x="4411" y="21586"/>
                    <a:pt x="5492" y="21586"/>
                  </a:cubicBezTo>
                  <a:cubicBezTo>
                    <a:pt x="7638" y="21586"/>
                    <a:pt x="9421" y="17129"/>
                    <a:pt x="9546" y="11442"/>
                  </a:cubicBezTo>
                  <a:lnTo>
                    <a:pt x="9553" y="11173"/>
                  </a:lnTo>
                  <a:lnTo>
                    <a:pt x="9639" y="11030"/>
                  </a:lnTo>
                  <a:cubicBezTo>
                    <a:pt x="9898" y="10600"/>
                    <a:pt x="10304" y="10054"/>
                    <a:pt x="10801" y="10054"/>
                  </a:cubicBezTo>
                  <a:cubicBezTo>
                    <a:pt x="11298" y="10054"/>
                    <a:pt x="11704" y="10600"/>
                    <a:pt x="11963" y="11030"/>
                  </a:cubicBezTo>
                  <a:lnTo>
                    <a:pt x="12049" y="11173"/>
                  </a:lnTo>
                  <a:lnTo>
                    <a:pt x="12054" y="11442"/>
                  </a:lnTo>
                  <a:cubicBezTo>
                    <a:pt x="12184" y="17129"/>
                    <a:pt x="13962" y="21571"/>
                    <a:pt x="16108" y="21586"/>
                  </a:cubicBezTo>
                  <a:cubicBezTo>
                    <a:pt x="17195" y="21600"/>
                    <a:pt x="18218" y="20469"/>
                    <a:pt x="18985" y="18421"/>
                  </a:cubicBezTo>
                  <a:cubicBezTo>
                    <a:pt x="19607" y="16773"/>
                    <a:pt x="20001" y="14668"/>
                    <a:pt x="20130" y="12404"/>
                  </a:cubicBezTo>
                  <a:cubicBezTo>
                    <a:pt x="20136" y="12361"/>
                    <a:pt x="20141" y="12291"/>
                    <a:pt x="20168" y="11460"/>
                  </a:cubicBezTo>
                  <a:lnTo>
                    <a:pt x="21600" y="11460"/>
                  </a:lnTo>
                  <a:lnTo>
                    <a:pt x="21600" y="8237"/>
                  </a:lnTo>
                  <a:lnTo>
                    <a:pt x="20071" y="8237"/>
                  </a:lnTo>
                  <a:cubicBezTo>
                    <a:pt x="19898" y="6332"/>
                    <a:pt x="19536" y="4583"/>
                    <a:pt x="18995" y="3165"/>
                  </a:cubicBezTo>
                  <a:cubicBezTo>
                    <a:pt x="18228" y="1131"/>
                    <a:pt x="17207" y="0"/>
                    <a:pt x="16120" y="0"/>
                  </a:cubicBezTo>
                  <a:cubicBezTo>
                    <a:pt x="16099" y="0"/>
                    <a:pt x="16071" y="0"/>
                    <a:pt x="16049" y="0"/>
                  </a:cubicBezTo>
                  <a:cubicBezTo>
                    <a:pt x="14276" y="86"/>
                    <a:pt x="12709" y="3262"/>
                    <a:pt x="12211" y="7789"/>
                  </a:cubicBezTo>
                  <a:lnTo>
                    <a:pt x="12147" y="8362"/>
                  </a:lnTo>
                  <a:lnTo>
                    <a:pt x="11941" y="8134"/>
                  </a:lnTo>
                  <a:cubicBezTo>
                    <a:pt x="11644" y="7819"/>
                    <a:pt x="11255" y="7489"/>
                    <a:pt x="10806" y="7489"/>
                  </a:cubicBezTo>
                  <a:cubicBezTo>
                    <a:pt x="10357" y="7489"/>
                    <a:pt x="9968" y="7804"/>
                    <a:pt x="9671" y="8134"/>
                  </a:cubicBezTo>
                  <a:lnTo>
                    <a:pt x="9465" y="8362"/>
                  </a:lnTo>
                  <a:lnTo>
                    <a:pt x="9400" y="7789"/>
                  </a:lnTo>
                  <a:cubicBezTo>
                    <a:pt x="8909" y="3262"/>
                    <a:pt x="7336" y="72"/>
                    <a:pt x="5563" y="0"/>
                  </a:cubicBezTo>
                  <a:cubicBezTo>
                    <a:pt x="5541" y="0"/>
                    <a:pt x="5513" y="0"/>
                    <a:pt x="5492" y="0"/>
                  </a:cubicBezTo>
                  <a:close/>
                  <a:moveTo>
                    <a:pt x="16120" y="3120"/>
                  </a:moveTo>
                  <a:cubicBezTo>
                    <a:pt x="17709" y="3120"/>
                    <a:pt x="19005" y="6559"/>
                    <a:pt x="19005" y="10770"/>
                  </a:cubicBezTo>
                  <a:cubicBezTo>
                    <a:pt x="19005" y="12833"/>
                    <a:pt x="18703" y="14754"/>
                    <a:pt x="18157" y="16200"/>
                  </a:cubicBezTo>
                  <a:cubicBezTo>
                    <a:pt x="17622" y="17619"/>
                    <a:pt x="16919" y="18406"/>
                    <a:pt x="16167" y="18434"/>
                  </a:cubicBezTo>
                  <a:cubicBezTo>
                    <a:pt x="16151" y="18434"/>
                    <a:pt x="16130" y="18434"/>
                    <a:pt x="16113" y="18434"/>
                  </a:cubicBezTo>
                  <a:cubicBezTo>
                    <a:pt x="15346" y="18434"/>
                    <a:pt x="14622" y="17634"/>
                    <a:pt x="14076" y="16187"/>
                  </a:cubicBezTo>
                  <a:cubicBezTo>
                    <a:pt x="13530" y="14740"/>
                    <a:pt x="13233" y="12819"/>
                    <a:pt x="13233" y="10770"/>
                  </a:cubicBezTo>
                  <a:cubicBezTo>
                    <a:pt x="13233" y="6559"/>
                    <a:pt x="14531" y="3106"/>
                    <a:pt x="16120" y="3120"/>
                  </a:cubicBezTo>
                  <a:close/>
                  <a:moveTo>
                    <a:pt x="5487" y="3151"/>
                  </a:moveTo>
                  <a:cubicBezTo>
                    <a:pt x="7076" y="3137"/>
                    <a:pt x="8373" y="6572"/>
                    <a:pt x="8373" y="10797"/>
                  </a:cubicBezTo>
                  <a:cubicBezTo>
                    <a:pt x="8379" y="12817"/>
                    <a:pt x="8082" y="14740"/>
                    <a:pt x="7536" y="16187"/>
                  </a:cubicBezTo>
                  <a:cubicBezTo>
                    <a:pt x="6990" y="17648"/>
                    <a:pt x="6265" y="18434"/>
                    <a:pt x="5492" y="18434"/>
                  </a:cubicBezTo>
                  <a:cubicBezTo>
                    <a:pt x="5475" y="18434"/>
                    <a:pt x="5454" y="18434"/>
                    <a:pt x="5438" y="18434"/>
                  </a:cubicBezTo>
                  <a:cubicBezTo>
                    <a:pt x="4686" y="18406"/>
                    <a:pt x="3985" y="17604"/>
                    <a:pt x="3449" y="16200"/>
                  </a:cubicBezTo>
                  <a:cubicBezTo>
                    <a:pt x="2903" y="14754"/>
                    <a:pt x="2600" y="12831"/>
                    <a:pt x="2600" y="10797"/>
                  </a:cubicBezTo>
                  <a:cubicBezTo>
                    <a:pt x="2600" y="6586"/>
                    <a:pt x="3892" y="3151"/>
                    <a:pt x="5487" y="3151"/>
                  </a:cubicBez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6" name="Google Shape;136;p22"/>
            <p:cNvSpPr txBox="1"/>
            <p:nvPr/>
          </p:nvSpPr>
          <p:spPr>
            <a:xfrm>
              <a:off x="3678864" y="1489922"/>
              <a:ext cx="3123286" cy="461366"/>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When you wanna look</a:t>
              </a:r>
              <a:endParaRPr/>
            </a:p>
          </p:txBody>
        </p:sp>
        <p:sp>
          <p:nvSpPr>
            <p:cNvPr id="137" name="Google Shape;137;p22"/>
            <p:cNvSpPr txBox="1"/>
            <p:nvPr/>
          </p:nvSpPr>
          <p:spPr>
            <a:xfrm>
              <a:off x="2684791" y="3657706"/>
              <a:ext cx="1661161" cy="461367"/>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Multi-Asset</a:t>
              </a:r>
              <a:endParaRPr/>
            </a:p>
          </p:txBody>
        </p:sp>
      </p:grpSp>
      <p:grpSp>
        <p:nvGrpSpPr>
          <p:cNvPr id="138" name="Google Shape;138;p22"/>
          <p:cNvGrpSpPr/>
          <p:nvPr/>
        </p:nvGrpSpPr>
        <p:grpSpPr>
          <a:xfrm>
            <a:off x="9453686" y="3594895"/>
            <a:ext cx="2740807" cy="6526210"/>
            <a:chOff x="0" y="-1"/>
            <a:chExt cx="2740806" cy="6526209"/>
          </a:xfrm>
        </p:grpSpPr>
        <p:grpSp>
          <p:nvGrpSpPr>
            <p:cNvPr id="139" name="Google Shape;139;p22"/>
            <p:cNvGrpSpPr/>
            <p:nvPr/>
          </p:nvGrpSpPr>
          <p:grpSpPr>
            <a:xfrm>
              <a:off x="0" y="-1"/>
              <a:ext cx="2740806" cy="5651773"/>
              <a:chOff x="0" y="0"/>
              <a:chExt cx="2740805" cy="5651771"/>
            </a:xfrm>
          </p:grpSpPr>
          <p:pic>
            <p:nvPicPr>
              <p:cNvPr descr="lightm-fragment-1.png" id="140" name="Google Shape;140;p22"/>
              <p:cNvPicPr preferRelativeResize="0"/>
              <p:nvPr/>
            </p:nvPicPr>
            <p:blipFill rotWithShape="1">
              <a:blip r:embed="rId4">
                <a:alphaModFix/>
              </a:blip>
              <a:srcRect b="0" l="0" r="0" t="0"/>
              <a:stretch/>
            </p:blipFill>
            <p:spPr>
              <a:xfrm>
                <a:off x="0" y="1578583"/>
                <a:ext cx="1143856" cy="1143856"/>
              </a:xfrm>
              <a:prstGeom prst="rect">
                <a:avLst/>
              </a:prstGeom>
              <a:noFill/>
              <a:ln>
                <a:noFill/>
              </a:ln>
            </p:spPr>
          </p:pic>
          <p:pic>
            <p:nvPicPr>
              <p:cNvPr descr="lightm-fragment-2.png" id="141" name="Google Shape;141;p22"/>
              <p:cNvPicPr preferRelativeResize="0"/>
              <p:nvPr/>
            </p:nvPicPr>
            <p:blipFill rotWithShape="1">
              <a:blip r:embed="rId5">
                <a:alphaModFix/>
              </a:blip>
              <a:srcRect b="0" l="0" r="0" t="0"/>
              <a:stretch/>
            </p:blipFill>
            <p:spPr>
              <a:xfrm>
                <a:off x="1596949" y="1578583"/>
                <a:ext cx="1143856" cy="1143856"/>
              </a:xfrm>
              <a:prstGeom prst="rect">
                <a:avLst/>
              </a:prstGeom>
              <a:noFill/>
              <a:ln>
                <a:noFill/>
              </a:ln>
            </p:spPr>
          </p:pic>
          <p:pic>
            <p:nvPicPr>
              <p:cNvPr descr="Lightm_outlined.png" id="142" name="Google Shape;142;p22"/>
              <p:cNvPicPr preferRelativeResize="0"/>
              <p:nvPr/>
            </p:nvPicPr>
            <p:blipFill rotWithShape="1">
              <a:blip r:embed="rId6">
                <a:alphaModFix/>
              </a:blip>
              <a:srcRect b="0" l="0" r="0" t="0"/>
              <a:stretch/>
            </p:blipFill>
            <p:spPr>
              <a:xfrm>
                <a:off x="622927" y="0"/>
                <a:ext cx="1143857" cy="1143856"/>
              </a:xfrm>
              <a:prstGeom prst="rect">
                <a:avLst/>
              </a:prstGeom>
              <a:noFill/>
              <a:ln>
                <a:noFill/>
              </a:ln>
            </p:spPr>
          </p:pic>
          <p:cxnSp>
            <p:nvCxnSpPr>
              <p:cNvPr id="143" name="Google Shape;143;p22"/>
              <p:cNvCxnSpPr/>
              <p:nvPr/>
            </p:nvCxnSpPr>
            <p:spPr>
              <a:xfrm flipH="1">
                <a:off x="610752" y="1244643"/>
                <a:ext cx="240901" cy="240902"/>
              </a:xfrm>
              <a:prstGeom prst="straightConnector1">
                <a:avLst/>
              </a:prstGeom>
              <a:noFill/>
              <a:ln cap="flat" cmpd="sng" w="25400">
                <a:solidFill>
                  <a:srgbClr val="000000"/>
                </a:solidFill>
                <a:prstDash val="solid"/>
                <a:miter lim="400000"/>
                <a:headEnd len="sm" w="sm" type="none"/>
                <a:tailEnd len="med" w="med" type="triangle"/>
              </a:ln>
            </p:spPr>
          </p:cxnSp>
          <p:cxnSp>
            <p:nvCxnSpPr>
              <p:cNvPr id="144" name="Google Shape;144;p22"/>
              <p:cNvCxnSpPr/>
              <p:nvPr/>
            </p:nvCxnSpPr>
            <p:spPr>
              <a:xfrm>
                <a:off x="1471119" y="1243062"/>
                <a:ext cx="244064" cy="244064"/>
              </a:xfrm>
              <a:prstGeom prst="straightConnector1">
                <a:avLst/>
              </a:prstGeom>
              <a:noFill/>
              <a:ln cap="flat" cmpd="sng" w="25400">
                <a:solidFill>
                  <a:srgbClr val="000000"/>
                </a:solidFill>
                <a:prstDash val="solid"/>
                <a:miter lim="400000"/>
                <a:headEnd len="sm" w="sm" type="none"/>
                <a:tailEnd len="med" w="med" type="triangle"/>
              </a:ln>
            </p:spPr>
          </p:cxnSp>
          <p:cxnSp>
            <p:nvCxnSpPr>
              <p:cNvPr id="145" name="Google Shape;145;p22"/>
              <p:cNvCxnSpPr/>
              <p:nvPr/>
            </p:nvCxnSpPr>
            <p:spPr>
              <a:xfrm flipH="1">
                <a:off x="1342976" y="2610658"/>
                <a:ext cx="1" cy="1143857"/>
              </a:xfrm>
              <a:prstGeom prst="straightConnector1">
                <a:avLst/>
              </a:prstGeom>
              <a:noFill/>
              <a:ln cap="flat" cmpd="sng" w="25400">
                <a:solidFill>
                  <a:srgbClr val="000000"/>
                </a:solidFill>
                <a:prstDash val="solid"/>
                <a:miter lim="400000"/>
                <a:headEnd len="sm" w="sm" type="none"/>
                <a:tailEnd len="med" w="med" type="triangle"/>
              </a:ln>
            </p:spPr>
          </p:cxnSp>
          <p:pic>
            <p:nvPicPr>
              <p:cNvPr descr="Lightm.png" id="146" name="Google Shape;146;p22"/>
              <p:cNvPicPr preferRelativeResize="0"/>
              <p:nvPr/>
            </p:nvPicPr>
            <p:blipFill rotWithShape="1">
              <a:blip r:embed="rId7">
                <a:alphaModFix/>
              </a:blip>
              <a:srcRect b="0" l="0" r="0" t="0"/>
              <a:stretch/>
            </p:blipFill>
            <p:spPr>
              <a:xfrm>
                <a:off x="512105" y="3990026"/>
                <a:ext cx="1661745" cy="1661745"/>
              </a:xfrm>
              <a:prstGeom prst="rect">
                <a:avLst/>
              </a:prstGeom>
              <a:noFill/>
              <a:ln>
                <a:noFill/>
              </a:ln>
            </p:spPr>
          </p:pic>
        </p:grpSp>
        <p:sp>
          <p:nvSpPr>
            <p:cNvPr id="147" name="Google Shape;147;p22"/>
            <p:cNvSpPr txBox="1"/>
            <p:nvPr/>
          </p:nvSpPr>
          <p:spPr>
            <a:xfrm>
              <a:off x="542564" y="6064842"/>
              <a:ext cx="1655675" cy="461366"/>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5E5E5E"/>
                </a:buClr>
                <a:buSzPts val="2400"/>
                <a:buFont typeface="Helvetica Neue"/>
                <a:buNone/>
              </a:pPr>
              <a:r>
                <a:rPr b="0" i="0" lang="en-US" sz="2400" u="none" cap="none" strike="noStrike">
                  <a:solidFill>
                    <a:srgbClr val="5E5E5E"/>
                  </a:solidFill>
                  <a:latin typeface="Helvetica Neue"/>
                  <a:ea typeface="Helvetica Neue"/>
                  <a:cs typeface="Helvetica Neue"/>
                  <a:sym typeface="Helvetica Neue"/>
                </a:rPr>
                <a:t>Equippable</a:t>
              </a:r>
              <a:endParaRPr/>
            </a:p>
          </p:txBody>
        </p:sp>
      </p:grpSp>
      <p:pic>
        <p:nvPicPr>
          <p:cNvPr descr="Lightm.png" id="148" name="Google Shape;148;p22"/>
          <p:cNvPicPr preferRelativeResize="0"/>
          <p:nvPr/>
        </p:nvPicPr>
        <p:blipFill rotWithShape="1">
          <a:blip r:embed="rId7">
            <a:alphaModFix/>
          </a:blip>
          <a:srcRect b="0" l="0" r="0" t="0"/>
          <a:stretch/>
        </p:blipFill>
        <p:spPr>
          <a:xfrm>
            <a:off x="22861658" y="199137"/>
            <a:ext cx="1420464" cy="1420463"/>
          </a:xfrm>
          <a:prstGeom prst="rect">
            <a:avLst/>
          </a:prstGeom>
          <a:noFill/>
          <a:ln>
            <a:noFill/>
          </a:ln>
        </p:spPr>
      </p:pic>
      <p:cxnSp>
        <p:nvCxnSpPr>
          <p:cNvPr id="149" name="Google Shape;149;p22"/>
          <p:cNvCxnSpPr/>
          <p:nvPr/>
        </p:nvCxnSpPr>
        <p:spPr>
          <a:xfrm>
            <a:off x="1633713" y="7220622"/>
            <a:ext cx="6802151" cy="1"/>
          </a:xfrm>
          <a:prstGeom prst="straightConnector1">
            <a:avLst/>
          </a:prstGeom>
          <a:noFill/>
          <a:ln cap="flat" cmpd="sng" w="12700">
            <a:solidFill>
              <a:srgbClr val="000000"/>
            </a:solidFill>
            <a:prstDash val="solid"/>
            <a:miter lim="400000"/>
            <a:headEnd len="sm" w="sm" type="none"/>
            <a:tailEnd len="sm" w="sm" type="none"/>
          </a:ln>
        </p:spPr>
      </p:cxnSp>
      <p:cxnSp>
        <p:nvCxnSpPr>
          <p:cNvPr id="150" name="Google Shape;150;p22"/>
          <p:cNvCxnSpPr/>
          <p:nvPr/>
        </p:nvCxnSpPr>
        <p:spPr>
          <a:xfrm flipH="1" rot="10800000">
            <a:off x="9008976" y="3377977"/>
            <a:ext cx="1" cy="7685290"/>
          </a:xfrm>
          <a:prstGeom prst="straightConnector1">
            <a:avLst/>
          </a:prstGeom>
          <a:noFill/>
          <a:ln cap="flat" cmpd="sng" w="12700">
            <a:solidFill>
              <a:srgbClr val="000000"/>
            </a:solidFill>
            <a:prstDash val="solid"/>
            <a:miter lim="400000"/>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3"/>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56" name="Google Shape;156;p23"/>
          <p:cNvSpPr txBox="1"/>
          <p:nvPr/>
        </p:nvSpPr>
        <p:spPr>
          <a:xfrm>
            <a:off x="1255449" y="3161959"/>
            <a:ext cx="10517370" cy="8895768"/>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Nestable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can hold NFT. This helps build relationship network among NFTs.</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Example: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I want to release a digital album in the form of NFT. The album itself is an NFT, and every song in the album is also an NFT.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With the help of Nestable, we can easily express the relationship between the album NFT and the song NFT.</a:t>
            </a:r>
            <a:endParaRPr/>
          </a:p>
        </p:txBody>
      </p:sp>
      <p:pic>
        <p:nvPicPr>
          <p:cNvPr descr="Lightm.png" id="157" name="Google Shape;157;p23"/>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grpSp>
        <p:nvGrpSpPr>
          <p:cNvPr id="158" name="Google Shape;158;p23"/>
          <p:cNvGrpSpPr/>
          <p:nvPr/>
        </p:nvGrpSpPr>
        <p:grpSpPr>
          <a:xfrm>
            <a:off x="14673556" y="4142345"/>
            <a:ext cx="6608702" cy="5431313"/>
            <a:chOff x="-2" y="0"/>
            <a:chExt cx="6608700" cy="5431312"/>
          </a:xfrm>
        </p:grpSpPr>
        <p:grpSp>
          <p:nvGrpSpPr>
            <p:cNvPr id="159" name="Google Shape;159;p23"/>
            <p:cNvGrpSpPr/>
            <p:nvPr/>
          </p:nvGrpSpPr>
          <p:grpSpPr>
            <a:xfrm>
              <a:off x="-2" y="0"/>
              <a:ext cx="6608700" cy="5431312"/>
              <a:chOff x="-1" y="0"/>
              <a:chExt cx="6608698" cy="5431311"/>
            </a:xfrm>
          </p:grpSpPr>
          <p:sp>
            <p:nvSpPr>
              <p:cNvPr id="160" name="Google Shape;160;p23"/>
              <p:cNvSpPr/>
              <p:nvPr/>
            </p:nvSpPr>
            <p:spPr>
              <a:xfrm>
                <a:off x="1804697" y="0"/>
                <a:ext cx="2999303" cy="2314075"/>
              </a:xfrm>
              <a:custGeom>
                <a:rect b="b" l="l" r="r" t="t"/>
                <a:pathLst>
                  <a:path extrusionOk="0" h="21600" w="21600">
                    <a:moveTo>
                      <a:pt x="923" y="0"/>
                    </a:moveTo>
                    <a:cubicBezTo>
                      <a:pt x="410" y="0"/>
                      <a:pt x="0" y="538"/>
                      <a:pt x="0" y="1196"/>
                    </a:cubicBezTo>
                    <a:lnTo>
                      <a:pt x="0" y="20404"/>
                    </a:lnTo>
                    <a:cubicBezTo>
                      <a:pt x="0" y="21062"/>
                      <a:pt x="415" y="21600"/>
                      <a:pt x="923" y="21600"/>
                    </a:cubicBezTo>
                    <a:lnTo>
                      <a:pt x="20677" y="21600"/>
                    </a:lnTo>
                    <a:cubicBezTo>
                      <a:pt x="21190" y="21600"/>
                      <a:pt x="21600" y="21062"/>
                      <a:pt x="21600" y="20404"/>
                    </a:cubicBezTo>
                    <a:lnTo>
                      <a:pt x="21600" y="1196"/>
                    </a:lnTo>
                    <a:cubicBezTo>
                      <a:pt x="21600" y="531"/>
                      <a:pt x="21185" y="0"/>
                      <a:pt x="20677" y="0"/>
                    </a:cubicBezTo>
                    <a:lnTo>
                      <a:pt x="923" y="0"/>
                    </a:lnTo>
                    <a:close/>
                    <a:moveTo>
                      <a:pt x="18324" y="1098"/>
                    </a:moveTo>
                    <a:lnTo>
                      <a:pt x="18643" y="1098"/>
                    </a:lnTo>
                    <a:cubicBezTo>
                      <a:pt x="18680" y="1098"/>
                      <a:pt x="18712" y="1141"/>
                      <a:pt x="18712" y="1190"/>
                    </a:cubicBezTo>
                    <a:lnTo>
                      <a:pt x="18712" y="1797"/>
                    </a:lnTo>
                    <a:cubicBezTo>
                      <a:pt x="18712" y="1839"/>
                      <a:pt x="18729" y="1881"/>
                      <a:pt x="18756" y="1902"/>
                    </a:cubicBezTo>
                    <a:lnTo>
                      <a:pt x="19133" y="2191"/>
                    </a:lnTo>
                    <a:cubicBezTo>
                      <a:pt x="19182" y="2226"/>
                      <a:pt x="19214" y="2296"/>
                      <a:pt x="19214" y="2373"/>
                    </a:cubicBezTo>
                    <a:lnTo>
                      <a:pt x="19214" y="3562"/>
                    </a:lnTo>
                    <a:cubicBezTo>
                      <a:pt x="19214" y="3625"/>
                      <a:pt x="19170" y="3680"/>
                      <a:pt x="19122" y="3680"/>
                    </a:cubicBezTo>
                    <a:lnTo>
                      <a:pt x="18771" y="3680"/>
                    </a:lnTo>
                    <a:cubicBezTo>
                      <a:pt x="18738" y="3680"/>
                      <a:pt x="18707" y="3716"/>
                      <a:pt x="18707" y="3765"/>
                    </a:cubicBezTo>
                    <a:lnTo>
                      <a:pt x="18707" y="3995"/>
                    </a:lnTo>
                    <a:cubicBezTo>
                      <a:pt x="18707" y="4044"/>
                      <a:pt x="18733" y="4093"/>
                      <a:pt x="18771" y="4107"/>
                    </a:cubicBezTo>
                    <a:cubicBezTo>
                      <a:pt x="19246" y="4275"/>
                      <a:pt x="19592" y="4835"/>
                      <a:pt x="19592" y="5499"/>
                    </a:cubicBezTo>
                    <a:cubicBezTo>
                      <a:pt x="19609" y="6164"/>
                      <a:pt x="19263" y="6724"/>
                      <a:pt x="18788" y="6892"/>
                    </a:cubicBezTo>
                    <a:cubicBezTo>
                      <a:pt x="18750" y="6906"/>
                      <a:pt x="18723" y="6955"/>
                      <a:pt x="18723" y="7004"/>
                    </a:cubicBezTo>
                    <a:lnTo>
                      <a:pt x="18723" y="13238"/>
                    </a:lnTo>
                    <a:cubicBezTo>
                      <a:pt x="18723" y="14022"/>
                      <a:pt x="18560" y="14799"/>
                      <a:pt x="18258" y="15477"/>
                    </a:cubicBezTo>
                    <a:lnTo>
                      <a:pt x="17556" y="17052"/>
                    </a:lnTo>
                    <a:cubicBezTo>
                      <a:pt x="17540" y="17094"/>
                      <a:pt x="17551" y="17144"/>
                      <a:pt x="17578" y="17165"/>
                    </a:cubicBezTo>
                    <a:lnTo>
                      <a:pt x="17644" y="17214"/>
                    </a:lnTo>
                    <a:cubicBezTo>
                      <a:pt x="17676" y="17235"/>
                      <a:pt x="17686" y="17290"/>
                      <a:pt x="17664" y="17325"/>
                    </a:cubicBezTo>
                    <a:lnTo>
                      <a:pt x="17271" y="18206"/>
                    </a:lnTo>
                    <a:cubicBezTo>
                      <a:pt x="17255" y="18248"/>
                      <a:pt x="17266" y="18299"/>
                      <a:pt x="17293" y="18320"/>
                    </a:cubicBezTo>
                    <a:lnTo>
                      <a:pt x="18577" y="19278"/>
                    </a:lnTo>
                    <a:cubicBezTo>
                      <a:pt x="18609" y="19299"/>
                      <a:pt x="18620" y="19354"/>
                      <a:pt x="18599" y="19389"/>
                    </a:cubicBezTo>
                    <a:lnTo>
                      <a:pt x="18562" y="19475"/>
                    </a:lnTo>
                    <a:cubicBezTo>
                      <a:pt x="18545" y="19517"/>
                      <a:pt x="18501" y="19529"/>
                      <a:pt x="18474" y="19501"/>
                    </a:cubicBezTo>
                    <a:lnTo>
                      <a:pt x="17195" y="18550"/>
                    </a:lnTo>
                    <a:cubicBezTo>
                      <a:pt x="17163" y="18529"/>
                      <a:pt x="17125" y="18543"/>
                      <a:pt x="17109" y="18578"/>
                    </a:cubicBezTo>
                    <a:lnTo>
                      <a:pt x="17006" y="18810"/>
                    </a:lnTo>
                    <a:cubicBezTo>
                      <a:pt x="16990" y="18852"/>
                      <a:pt x="17001" y="18900"/>
                      <a:pt x="17028" y="18921"/>
                    </a:cubicBezTo>
                    <a:lnTo>
                      <a:pt x="17141" y="19004"/>
                    </a:lnTo>
                    <a:cubicBezTo>
                      <a:pt x="17173" y="19025"/>
                      <a:pt x="17185" y="19081"/>
                      <a:pt x="17163" y="19116"/>
                    </a:cubicBezTo>
                    <a:lnTo>
                      <a:pt x="16537" y="20515"/>
                    </a:lnTo>
                    <a:cubicBezTo>
                      <a:pt x="16521" y="20557"/>
                      <a:pt x="16476" y="20572"/>
                      <a:pt x="16449" y="20544"/>
                    </a:cubicBezTo>
                    <a:lnTo>
                      <a:pt x="15370" y="19733"/>
                    </a:lnTo>
                    <a:cubicBezTo>
                      <a:pt x="15337" y="19712"/>
                      <a:pt x="15328" y="19656"/>
                      <a:pt x="15349" y="19621"/>
                    </a:cubicBezTo>
                    <a:lnTo>
                      <a:pt x="15975" y="18222"/>
                    </a:lnTo>
                    <a:cubicBezTo>
                      <a:pt x="15991" y="18180"/>
                      <a:pt x="16034" y="18165"/>
                      <a:pt x="16061" y="18193"/>
                    </a:cubicBezTo>
                    <a:lnTo>
                      <a:pt x="16174" y="18276"/>
                    </a:lnTo>
                    <a:cubicBezTo>
                      <a:pt x="16207" y="18297"/>
                      <a:pt x="16244" y="18285"/>
                      <a:pt x="16260" y="18250"/>
                    </a:cubicBezTo>
                    <a:lnTo>
                      <a:pt x="16920" y="16765"/>
                    </a:lnTo>
                    <a:cubicBezTo>
                      <a:pt x="16936" y="16723"/>
                      <a:pt x="16979" y="16709"/>
                      <a:pt x="17006" y="16737"/>
                    </a:cubicBezTo>
                    <a:lnTo>
                      <a:pt x="17070" y="16787"/>
                    </a:lnTo>
                    <a:cubicBezTo>
                      <a:pt x="17103" y="16808"/>
                      <a:pt x="17142" y="16794"/>
                      <a:pt x="17158" y="16759"/>
                    </a:cubicBezTo>
                    <a:lnTo>
                      <a:pt x="17860" y="15184"/>
                    </a:lnTo>
                    <a:cubicBezTo>
                      <a:pt x="18124" y="14597"/>
                      <a:pt x="18258" y="13926"/>
                      <a:pt x="18258" y="13247"/>
                    </a:cubicBezTo>
                    <a:lnTo>
                      <a:pt x="18258" y="6997"/>
                    </a:lnTo>
                    <a:cubicBezTo>
                      <a:pt x="18258" y="6948"/>
                      <a:pt x="18232" y="6900"/>
                      <a:pt x="18194" y="6886"/>
                    </a:cubicBezTo>
                    <a:cubicBezTo>
                      <a:pt x="17724" y="6718"/>
                      <a:pt x="17374" y="6158"/>
                      <a:pt x="17374" y="5493"/>
                    </a:cubicBezTo>
                    <a:cubicBezTo>
                      <a:pt x="17374" y="4828"/>
                      <a:pt x="17719" y="4268"/>
                      <a:pt x="18194" y="4100"/>
                    </a:cubicBezTo>
                    <a:cubicBezTo>
                      <a:pt x="18232" y="4086"/>
                      <a:pt x="18258" y="4037"/>
                      <a:pt x="18258" y="3988"/>
                    </a:cubicBezTo>
                    <a:lnTo>
                      <a:pt x="18258" y="3757"/>
                    </a:lnTo>
                    <a:cubicBezTo>
                      <a:pt x="18258" y="3715"/>
                      <a:pt x="18232" y="3674"/>
                      <a:pt x="18194" y="3674"/>
                    </a:cubicBezTo>
                    <a:lnTo>
                      <a:pt x="17843" y="3674"/>
                    </a:lnTo>
                    <a:cubicBezTo>
                      <a:pt x="17794" y="3674"/>
                      <a:pt x="17752" y="3619"/>
                      <a:pt x="17752" y="3556"/>
                    </a:cubicBezTo>
                    <a:lnTo>
                      <a:pt x="17752" y="2366"/>
                    </a:lnTo>
                    <a:cubicBezTo>
                      <a:pt x="17752" y="2289"/>
                      <a:pt x="17784" y="2217"/>
                      <a:pt x="17833" y="2182"/>
                    </a:cubicBezTo>
                    <a:lnTo>
                      <a:pt x="18211" y="1896"/>
                    </a:lnTo>
                    <a:cubicBezTo>
                      <a:pt x="18238" y="1875"/>
                      <a:pt x="18253" y="1833"/>
                      <a:pt x="18253" y="1791"/>
                    </a:cubicBezTo>
                    <a:lnTo>
                      <a:pt x="18253" y="1190"/>
                    </a:lnTo>
                    <a:cubicBezTo>
                      <a:pt x="18253" y="1141"/>
                      <a:pt x="18286" y="1098"/>
                      <a:pt x="18324" y="1098"/>
                    </a:cubicBezTo>
                    <a:close/>
                    <a:moveTo>
                      <a:pt x="8471" y="1323"/>
                    </a:moveTo>
                    <a:cubicBezTo>
                      <a:pt x="12498" y="1323"/>
                      <a:pt x="15781" y="5578"/>
                      <a:pt x="15781" y="10798"/>
                    </a:cubicBezTo>
                    <a:cubicBezTo>
                      <a:pt x="15781" y="16018"/>
                      <a:pt x="12509" y="20279"/>
                      <a:pt x="8476" y="20279"/>
                    </a:cubicBezTo>
                    <a:cubicBezTo>
                      <a:pt x="4443" y="20279"/>
                      <a:pt x="1161" y="16025"/>
                      <a:pt x="1161" y="10798"/>
                    </a:cubicBezTo>
                    <a:cubicBezTo>
                      <a:pt x="1161" y="5571"/>
                      <a:pt x="4443" y="1323"/>
                      <a:pt x="8471" y="1323"/>
                    </a:cubicBezTo>
                    <a:close/>
                    <a:moveTo>
                      <a:pt x="8476" y="1883"/>
                    </a:moveTo>
                    <a:cubicBezTo>
                      <a:pt x="4681" y="1883"/>
                      <a:pt x="1598" y="5886"/>
                      <a:pt x="1598" y="10798"/>
                    </a:cubicBezTo>
                    <a:cubicBezTo>
                      <a:pt x="1598" y="15710"/>
                      <a:pt x="4686" y="19711"/>
                      <a:pt x="8476" y="19711"/>
                    </a:cubicBezTo>
                    <a:cubicBezTo>
                      <a:pt x="12266" y="19711"/>
                      <a:pt x="15354" y="15710"/>
                      <a:pt x="15354" y="10798"/>
                    </a:cubicBezTo>
                    <a:cubicBezTo>
                      <a:pt x="15354" y="5886"/>
                      <a:pt x="12266" y="1883"/>
                      <a:pt x="8476" y="1883"/>
                    </a:cubicBezTo>
                    <a:close/>
                    <a:moveTo>
                      <a:pt x="8476" y="8852"/>
                    </a:moveTo>
                    <a:cubicBezTo>
                      <a:pt x="9307" y="8852"/>
                      <a:pt x="9978" y="9720"/>
                      <a:pt x="9978" y="10798"/>
                    </a:cubicBezTo>
                    <a:cubicBezTo>
                      <a:pt x="9972" y="11875"/>
                      <a:pt x="9302" y="12742"/>
                      <a:pt x="8476" y="12742"/>
                    </a:cubicBezTo>
                    <a:cubicBezTo>
                      <a:pt x="7650" y="12742"/>
                      <a:pt x="6974" y="11875"/>
                      <a:pt x="6974" y="10798"/>
                    </a:cubicBezTo>
                    <a:cubicBezTo>
                      <a:pt x="6974" y="9727"/>
                      <a:pt x="7645" y="8852"/>
                      <a:pt x="8476" y="8852"/>
                    </a:cubicBezTo>
                    <a:close/>
                    <a:moveTo>
                      <a:pt x="8476" y="10356"/>
                    </a:moveTo>
                    <a:cubicBezTo>
                      <a:pt x="8389" y="10356"/>
                      <a:pt x="8301" y="10399"/>
                      <a:pt x="8235" y="10485"/>
                    </a:cubicBezTo>
                    <a:cubicBezTo>
                      <a:pt x="8102" y="10657"/>
                      <a:pt x="8102" y="10936"/>
                      <a:pt x="8235" y="11108"/>
                    </a:cubicBezTo>
                    <a:cubicBezTo>
                      <a:pt x="8368" y="11280"/>
                      <a:pt x="8584" y="11280"/>
                      <a:pt x="8717" y="11108"/>
                    </a:cubicBezTo>
                    <a:cubicBezTo>
                      <a:pt x="8850" y="10936"/>
                      <a:pt x="8850" y="10657"/>
                      <a:pt x="8717" y="10485"/>
                    </a:cubicBezTo>
                    <a:cubicBezTo>
                      <a:pt x="8651" y="10399"/>
                      <a:pt x="8563" y="10356"/>
                      <a:pt x="8476" y="10356"/>
                    </a:cubicBezTo>
                    <a:close/>
                    <a:moveTo>
                      <a:pt x="1566" y="18781"/>
                    </a:moveTo>
                    <a:cubicBezTo>
                      <a:pt x="1884" y="18781"/>
                      <a:pt x="2138" y="19117"/>
                      <a:pt x="2138" y="19523"/>
                    </a:cubicBezTo>
                    <a:cubicBezTo>
                      <a:pt x="2138" y="19936"/>
                      <a:pt x="1884" y="20264"/>
                      <a:pt x="1566" y="20264"/>
                    </a:cubicBezTo>
                    <a:cubicBezTo>
                      <a:pt x="1247" y="20264"/>
                      <a:pt x="994" y="19929"/>
                      <a:pt x="994" y="19523"/>
                    </a:cubicBezTo>
                    <a:cubicBezTo>
                      <a:pt x="994" y="19110"/>
                      <a:pt x="1253" y="18781"/>
                      <a:pt x="1566" y="18781"/>
                    </a:cubicBezTo>
                    <a:close/>
                    <a:moveTo>
                      <a:pt x="3202" y="18781"/>
                    </a:moveTo>
                    <a:cubicBezTo>
                      <a:pt x="3521" y="18781"/>
                      <a:pt x="3774" y="19117"/>
                      <a:pt x="3774" y="19523"/>
                    </a:cubicBezTo>
                    <a:cubicBezTo>
                      <a:pt x="3774" y="19936"/>
                      <a:pt x="3521" y="20264"/>
                      <a:pt x="3202" y="20264"/>
                    </a:cubicBezTo>
                    <a:cubicBezTo>
                      <a:pt x="2884" y="20264"/>
                      <a:pt x="2629" y="19929"/>
                      <a:pt x="2629" y="19523"/>
                    </a:cubicBezTo>
                    <a:cubicBezTo>
                      <a:pt x="2629" y="19110"/>
                      <a:pt x="2889" y="18781"/>
                      <a:pt x="3202" y="18781"/>
                    </a:cubicBezTo>
                    <a:close/>
                    <a:moveTo>
                      <a:pt x="20002" y="18781"/>
                    </a:moveTo>
                    <a:cubicBezTo>
                      <a:pt x="20321" y="18781"/>
                      <a:pt x="20574" y="19117"/>
                      <a:pt x="20574" y="19523"/>
                    </a:cubicBezTo>
                    <a:cubicBezTo>
                      <a:pt x="20580" y="19936"/>
                      <a:pt x="20321" y="20264"/>
                      <a:pt x="20002" y="20264"/>
                    </a:cubicBezTo>
                    <a:cubicBezTo>
                      <a:pt x="19684" y="20264"/>
                      <a:pt x="19430" y="19929"/>
                      <a:pt x="19430" y="19523"/>
                    </a:cubicBezTo>
                    <a:cubicBezTo>
                      <a:pt x="19430" y="19110"/>
                      <a:pt x="19689" y="18781"/>
                      <a:pt x="20002" y="18781"/>
                    </a:cubicBez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161" name="Google Shape;161;p23"/>
              <p:cNvGrpSpPr/>
              <p:nvPr/>
            </p:nvGrpSpPr>
            <p:grpSpPr>
              <a:xfrm>
                <a:off x="-1" y="4056365"/>
                <a:ext cx="6608698" cy="1374946"/>
                <a:chOff x="0" y="0"/>
                <a:chExt cx="6608696" cy="1374944"/>
              </a:xfrm>
            </p:grpSpPr>
            <p:sp>
              <p:nvSpPr>
                <p:cNvPr id="162" name="Google Shape;162;p23"/>
                <p:cNvSpPr/>
                <p:nvPr/>
              </p:nvSpPr>
              <p:spPr>
                <a:xfrm>
                  <a:off x="0" y="0"/>
                  <a:ext cx="1143856" cy="1374944"/>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63" name="Google Shape;163;p23"/>
                <p:cNvSpPr/>
                <p:nvPr/>
              </p:nvSpPr>
              <p:spPr>
                <a:xfrm>
                  <a:off x="5464840" y="0"/>
                  <a:ext cx="1143856" cy="1374944"/>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64" name="Google Shape;164;p23"/>
                <p:cNvSpPr/>
                <p:nvPr/>
              </p:nvSpPr>
              <p:spPr>
                <a:xfrm>
                  <a:off x="3643225" y="0"/>
                  <a:ext cx="1143857" cy="1374944"/>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65" name="Google Shape;165;p23"/>
                <p:cNvSpPr/>
                <p:nvPr/>
              </p:nvSpPr>
              <p:spPr>
                <a:xfrm>
                  <a:off x="1821612" y="0"/>
                  <a:ext cx="1143857" cy="1374944"/>
                </a:xfrm>
                <a:custGeom>
                  <a:rect b="b" l="l" r="r" t="t"/>
                  <a:pathLst>
                    <a:path extrusionOk="0" h="21383" w="21113">
                      <a:moveTo>
                        <a:pt x="21113" y="0"/>
                      </a:moveTo>
                      <a:lnTo>
                        <a:pt x="6108" y="2350"/>
                      </a:lnTo>
                      <a:lnTo>
                        <a:pt x="6108" y="5125"/>
                      </a:lnTo>
                      <a:lnTo>
                        <a:pt x="6108" y="17126"/>
                      </a:lnTo>
                      <a:cubicBezTo>
                        <a:pt x="5809" y="16937"/>
                        <a:pt x="5437" y="16795"/>
                        <a:pt x="4989" y="16725"/>
                      </a:cubicBezTo>
                      <a:cubicBezTo>
                        <a:pt x="4776" y="16691"/>
                        <a:pt x="4556" y="16675"/>
                        <a:pt x="4334" y="16674"/>
                      </a:cubicBezTo>
                      <a:cubicBezTo>
                        <a:pt x="2785" y="16667"/>
                        <a:pt x="1107" y="17429"/>
                        <a:pt x="363" y="18542"/>
                      </a:cubicBezTo>
                      <a:cubicBezTo>
                        <a:pt x="-487" y="19815"/>
                        <a:pt x="205" y="21063"/>
                        <a:pt x="1909" y="21332"/>
                      </a:cubicBezTo>
                      <a:cubicBezTo>
                        <a:pt x="3613" y="21600"/>
                        <a:pt x="5685" y="20787"/>
                        <a:pt x="6535" y="19514"/>
                      </a:cubicBezTo>
                      <a:cubicBezTo>
                        <a:pt x="6784" y="19141"/>
                        <a:pt x="6886" y="18773"/>
                        <a:pt x="6884" y="18428"/>
                      </a:cubicBezTo>
                      <a:lnTo>
                        <a:pt x="6892" y="18428"/>
                      </a:lnTo>
                      <a:lnTo>
                        <a:pt x="6892" y="5003"/>
                      </a:lnTo>
                      <a:lnTo>
                        <a:pt x="20329" y="2901"/>
                      </a:lnTo>
                      <a:lnTo>
                        <a:pt x="20329" y="15019"/>
                      </a:lnTo>
                      <a:cubicBezTo>
                        <a:pt x="20028" y="14827"/>
                        <a:pt x="19654" y="14682"/>
                        <a:pt x="19201" y="14611"/>
                      </a:cubicBezTo>
                      <a:cubicBezTo>
                        <a:pt x="18988" y="14577"/>
                        <a:pt x="18768" y="14561"/>
                        <a:pt x="18546" y="14560"/>
                      </a:cubicBezTo>
                      <a:cubicBezTo>
                        <a:pt x="16997" y="14553"/>
                        <a:pt x="15319" y="15315"/>
                        <a:pt x="14575" y="16428"/>
                      </a:cubicBezTo>
                      <a:cubicBezTo>
                        <a:pt x="13725" y="17701"/>
                        <a:pt x="14417" y="18949"/>
                        <a:pt x="16121" y="19218"/>
                      </a:cubicBezTo>
                      <a:cubicBezTo>
                        <a:pt x="17825" y="19486"/>
                        <a:pt x="19897" y="18673"/>
                        <a:pt x="20747" y="17400"/>
                      </a:cubicBezTo>
                      <a:cubicBezTo>
                        <a:pt x="20960" y="17081"/>
                        <a:pt x="21077" y="16763"/>
                        <a:pt x="21104" y="16462"/>
                      </a:cubicBezTo>
                      <a:lnTo>
                        <a:pt x="21113" y="16462"/>
                      </a:lnTo>
                      <a:lnTo>
                        <a:pt x="21113" y="2777"/>
                      </a:lnTo>
                      <a:lnTo>
                        <a:pt x="21113" y="381"/>
                      </a:lnTo>
                      <a:lnTo>
                        <a:pt x="21113" y="0"/>
                      </a:lnTo>
                      <a:close/>
                    </a:path>
                  </a:pathLst>
                </a:custGeom>
                <a:solidFill>
                  <a:srgbClr val="00000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grpSp>
        <p:cxnSp>
          <p:nvCxnSpPr>
            <p:cNvPr id="166" name="Google Shape;166;p23"/>
            <p:cNvCxnSpPr/>
            <p:nvPr/>
          </p:nvCxnSpPr>
          <p:spPr>
            <a:xfrm flipH="1">
              <a:off x="868786" y="2705170"/>
              <a:ext cx="926652" cy="1170769"/>
            </a:xfrm>
            <a:prstGeom prst="straightConnector1">
              <a:avLst/>
            </a:prstGeom>
            <a:noFill/>
            <a:ln cap="flat" cmpd="sng" w="25400">
              <a:solidFill>
                <a:srgbClr val="000000"/>
              </a:solidFill>
              <a:prstDash val="solid"/>
              <a:miter lim="400000"/>
              <a:headEnd len="sm" w="sm" type="none"/>
              <a:tailEnd len="med" w="med" type="triangle"/>
            </a:ln>
          </p:spPr>
        </p:cxnSp>
        <p:cxnSp>
          <p:nvCxnSpPr>
            <p:cNvPr id="167" name="Google Shape;167;p23"/>
            <p:cNvCxnSpPr/>
            <p:nvPr/>
          </p:nvCxnSpPr>
          <p:spPr>
            <a:xfrm flipH="1">
              <a:off x="2615310" y="2580180"/>
              <a:ext cx="441433" cy="1417289"/>
            </a:xfrm>
            <a:prstGeom prst="straightConnector1">
              <a:avLst/>
            </a:prstGeom>
            <a:noFill/>
            <a:ln cap="flat" cmpd="sng" w="25400">
              <a:solidFill>
                <a:srgbClr val="000000"/>
              </a:solidFill>
              <a:prstDash val="solid"/>
              <a:miter lim="400000"/>
              <a:headEnd len="sm" w="sm" type="none"/>
              <a:tailEnd len="med" w="med" type="triangle"/>
            </a:ln>
          </p:spPr>
        </p:cxnSp>
        <p:cxnSp>
          <p:nvCxnSpPr>
            <p:cNvPr id="168" name="Google Shape;168;p23"/>
            <p:cNvCxnSpPr/>
            <p:nvPr/>
          </p:nvCxnSpPr>
          <p:spPr>
            <a:xfrm>
              <a:off x="5049706" y="2594532"/>
              <a:ext cx="847383" cy="1413874"/>
            </a:xfrm>
            <a:prstGeom prst="straightConnector1">
              <a:avLst/>
            </a:prstGeom>
            <a:noFill/>
            <a:ln cap="flat" cmpd="sng" w="25400">
              <a:solidFill>
                <a:srgbClr val="000000"/>
              </a:solidFill>
              <a:prstDash val="solid"/>
              <a:miter lim="400000"/>
              <a:headEnd len="sm" w="sm" type="none"/>
              <a:tailEnd len="med" w="med" type="triangle"/>
            </a:ln>
          </p:spPr>
        </p:cxnSp>
        <p:cxnSp>
          <p:nvCxnSpPr>
            <p:cNvPr id="169" name="Google Shape;169;p23"/>
            <p:cNvCxnSpPr/>
            <p:nvPr/>
          </p:nvCxnSpPr>
          <p:spPr>
            <a:xfrm>
              <a:off x="3995058" y="2685022"/>
              <a:ext cx="270088" cy="1205844"/>
            </a:xfrm>
            <a:prstGeom prst="straightConnector1">
              <a:avLst/>
            </a:prstGeom>
            <a:noFill/>
            <a:ln cap="flat" cmpd="sng" w="25400">
              <a:solidFill>
                <a:srgbClr val="000000"/>
              </a:solidFill>
              <a:prstDash val="solid"/>
              <a:miter lim="400000"/>
              <a:headEnd len="sm" w="sm" type="none"/>
              <a:tailEnd len="med" w="med" type="triangl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4"/>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75" name="Google Shape;175;p24"/>
          <p:cNvSpPr txBox="1"/>
          <p:nvPr/>
        </p:nvSpPr>
        <p:spPr>
          <a:xfrm>
            <a:off x="1255449" y="3161959"/>
            <a:ext cx="10547611" cy="9531385"/>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Multi-Asset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will give different outputs based on the context of its environment context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Example:</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Your NFT has a 2D image output in a 2D world, and has a 3D image output in a 3D world. (BAYC can have a 2D output on NFT marketplaces, and have a 3D output in Yuga Labs©️ Otherside)</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Existing well-known game examples:</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Characters and equipments are NFTs. And the skins of characters, and the skins of guns are real outputs of NFTs. (There are so many examples, including League of Legends, CSGO, Apex, etc)</a:t>
            </a:r>
            <a:endParaRPr/>
          </a:p>
        </p:txBody>
      </p:sp>
      <p:pic>
        <p:nvPicPr>
          <p:cNvPr descr="Lightm.png" id="176" name="Google Shape;176;p24"/>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pic>
        <p:nvPicPr>
          <p:cNvPr descr="Apex Legends Screenshot 2022.12.27 - 15.43.37.23.png" id="177" name="Google Shape;177;p24"/>
          <p:cNvPicPr preferRelativeResize="0"/>
          <p:nvPr/>
        </p:nvPicPr>
        <p:blipFill rotWithShape="1">
          <a:blip r:embed="rId4">
            <a:alphaModFix/>
          </a:blip>
          <a:srcRect b="114" l="12658" r="0" t="18571"/>
          <a:stretch/>
        </p:blipFill>
        <p:spPr>
          <a:xfrm>
            <a:off x="13548336" y="7041876"/>
            <a:ext cx="10029051" cy="5252034"/>
          </a:xfrm>
          <a:prstGeom prst="rect">
            <a:avLst/>
          </a:prstGeom>
          <a:noFill/>
          <a:ln>
            <a:noFill/>
          </a:ln>
          <a:effectLst>
            <a:outerShdw blurRad="254000" rotWithShape="0" dir="5400000" dist="127000">
              <a:srgbClr val="000000">
                <a:alpha val="69803"/>
              </a:srgbClr>
            </a:outerShdw>
          </a:effectLst>
        </p:spPr>
      </p:pic>
      <p:pic>
        <p:nvPicPr>
          <p:cNvPr descr="截屏2022-12-27 15.59.14.png" id="178" name="Google Shape;178;p24"/>
          <p:cNvPicPr preferRelativeResize="0"/>
          <p:nvPr/>
        </p:nvPicPr>
        <p:blipFill rotWithShape="1">
          <a:blip r:embed="rId5">
            <a:alphaModFix/>
          </a:blip>
          <a:srcRect b="0" l="0" r="0" t="0"/>
          <a:stretch/>
        </p:blipFill>
        <p:spPr>
          <a:xfrm>
            <a:off x="19344554" y="2765761"/>
            <a:ext cx="4234552" cy="4023017"/>
          </a:xfrm>
          <a:prstGeom prst="rect">
            <a:avLst/>
          </a:prstGeom>
          <a:noFill/>
          <a:ln>
            <a:noFill/>
          </a:ln>
          <a:effectLst>
            <a:outerShdw blurRad="254000" rotWithShape="0" dir="5400000" dist="127000">
              <a:srgbClr val="000000">
                <a:alpha val="69803"/>
              </a:srgbClr>
            </a:outerShdw>
          </a:effectLst>
        </p:spPr>
      </p:pic>
      <p:pic>
        <p:nvPicPr>
          <p:cNvPr descr="截屏2022-12-27 16.00.02.png" id="179" name="Google Shape;179;p24"/>
          <p:cNvPicPr preferRelativeResize="0"/>
          <p:nvPr/>
        </p:nvPicPr>
        <p:blipFill rotWithShape="1">
          <a:blip r:embed="rId6">
            <a:alphaModFix/>
          </a:blip>
          <a:srcRect b="0" l="0" r="0" t="0"/>
          <a:stretch/>
        </p:blipFill>
        <p:spPr>
          <a:xfrm>
            <a:off x="13571143" y="2765761"/>
            <a:ext cx="5424002" cy="4023017"/>
          </a:xfrm>
          <a:prstGeom prst="rect">
            <a:avLst/>
          </a:prstGeom>
          <a:noFill/>
          <a:ln>
            <a:noFill/>
          </a:ln>
          <a:effectLst>
            <a:outerShdw blurRad="254000" rotWithShape="0" dir="5400000" dist="127000">
              <a:srgbClr val="000000">
                <a:alpha val="69803"/>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5"/>
          <p:cNvSpPr txBox="1"/>
          <p:nvPr>
            <p:ph type="title"/>
          </p:nvPr>
        </p:nvSpPr>
        <p:spPr>
          <a:xfrm>
            <a:off x="1206500" y="1079500"/>
            <a:ext cx="21971000" cy="1433163"/>
          </a:xfrm>
          <a:prstGeom prst="rect">
            <a:avLst/>
          </a:prstGeom>
          <a:noFill/>
          <a:ln>
            <a:noFill/>
          </a:ln>
        </p:spPr>
        <p:txBody>
          <a:bodyPr anchorCtr="0" anchor="t" bIns="50800" lIns="50800" spcFirstLastPara="1" rIns="50800" wrap="square" tIns="50800">
            <a:normAutofit/>
          </a:bodyPr>
          <a:lstStyle/>
          <a:p>
            <a:pPr indent="0" lvl="0" marL="0" rtl="0" algn="l">
              <a:lnSpc>
                <a:spcPct val="80000"/>
              </a:lnSpc>
              <a:spcBef>
                <a:spcPts val="0"/>
              </a:spcBef>
              <a:spcAft>
                <a:spcPts val="0"/>
              </a:spcAft>
              <a:buClr>
                <a:srgbClr val="000000"/>
              </a:buClr>
              <a:buSzPts val="8500"/>
              <a:buFont typeface="Helvetica Neue"/>
              <a:buNone/>
            </a:pPr>
            <a:r>
              <a:rPr b="1" i="0" lang="en-US" sz="8500" u="none" cap="none" strike="noStrike">
                <a:solidFill>
                  <a:srgbClr val="000000"/>
                </a:solidFill>
                <a:latin typeface="Helvetica Neue"/>
                <a:ea typeface="Helvetica Neue"/>
                <a:cs typeface="Helvetica Neue"/>
                <a:sym typeface="Helvetica Neue"/>
              </a:rPr>
              <a:t>What is next generation NFT?</a:t>
            </a:r>
            <a:endParaRPr/>
          </a:p>
        </p:txBody>
      </p:sp>
      <p:sp>
        <p:nvSpPr>
          <p:cNvPr id="185" name="Google Shape;185;p25"/>
          <p:cNvSpPr txBox="1"/>
          <p:nvPr/>
        </p:nvSpPr>
        <p:spPr>
          <a:xfrm>
            <a:off x="1255450" y="3161949"/>
            <a:ext cx="10618200" cy="10178700"/>
          </a:xfrm>
          <a:prstGeom prst="rect">
            <a:avLst/>
          </a:prstGeom>
          <a:solidFill>
            <a:srgbClr val="F5F5F5"/>
          </a:solidFill>
          <a:ln>
            <a:noFill/>
          </a:ln>
        </p:spPr>
        <p:txBody>
          <a:bodyPr anchorCtr="0" anchor="t" bIns="50800" lIns="50800" spcFirstLastPara="1" rIns="50800" wrap="square" tIns="50800">
            <a:noAutofit/>
          </a:bodyPr>
          <a:lstStyle/>
          <a:p>
            <a:pPr indent="152400" lvl="0" marL="0" marR="0" rtl="0" algn="l">
              <a:lnSpc>
                <a:spcPct val="100000"/>
              </a:lnSpc>
              <a:spcBef>
                <a:spcPts val="0"/>
              </a:spcBef>
              <a:spcAft>
                <a:spcPts val="0"/>
              </a:spcAft>
              <a:buClr>
                <a:srgbClr val="000000"/>
              </a:buClr>
              <a:buSzPts val="5500"/>
              <a:buFont typeface="Helvetica Neue"/>
              <a:buNone/>
            </a:pPr>
            <a:r>
              <a:rPr b="1" i="0" lang="en-US" sz="5500" u="none" cap="none" strike="noStrike">
                <a:solidFill>
                  <a:srgbClr val="000000"/>
                </a:solidFill>
                <a:latin typeface="Helvetica Neue"/>
                <a:ea typeface="Helvetica Neue"/>
                <a:cs typeface="Helvetica Neue"/>
                <a:sym typeface="Helvetica Neue"/>
              </a:rPr>
              <a:t>Equippable</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NFT can equip its own child NFT</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Example:</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Make on-chain game more decentralized: RPG equipment logics goes up the chain, rather than being parsed and rendered by the client</a:t>
            </a:r>
            <a:endParaRPr/>
          </a:p>
          <a:p>
            <a:pPr indent="-406400" lvl="0" marL="6096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Cross-collection combination becomes a reality:</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For avatar gameplay, NFT will has high granularity, NFT equipment can be split, own IP combination becomes a reality</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For DID, it is possible to integrate on-chain honors and display them in a more interesting way</a:t>
            </a:r>
            <a:endParaRPr/>
          </a:p>
          <a:p>
            <a:pPr indent="-406400" lvl="1" marL="1219200" marR="203200" rtl="0" algn="l">
              <a:lnSpc>
                <a:spcPct val="90000"/>
              </a:lnSpc>
              <a:spcBef>
                <a:spcPts val="3200"/>
              </a:spcBef>
              <a:spcAft>
                <a:spcPts val="0"/>
              </a:spcAft>
              <a:buClr>
                <a:srgbClr val="000000"/>
              </a:buClr>
              <a:buSzPts val="3936"/>
              <a:buFont typeface="Helvetica Neue"/>
              <a:buChar char="-"/>
            </a:pPr>
            <a:r>
              <a:rPr b="0" i="0" lang="en-US" sz="3200" u="none" cap="none" strike="noStrike">
                <a:solidFill>
                  <a:srgbClr val="000000"/>
                </a:solidFill>
                <a:latin typeface="Helvetica Neue"/>
                <a:ea typeface="Helvetica Neue"/>
                <a:cs typeface="Helvetica Neue"/>
                <a:sym typeface="Helvetica Neue"/>
              </a:rPr>
              <a:t>More possibility…</a:t>
            </a:r>
            <a:endParaRPr/>
          </a:p>
        </p:txBody>
      </p:sp>
      <p:pic>
        <p:nvPicPr>
          <p:cNvPr descr="Lightm.png" id="186" name="Google Shape;186;p25"/>
          <p:cNvPicPr preferRelativeResize="0"/>
          <p:nvPr/>
        </p:nvPicPr>
        <p:blipFill rotWithShape="1">
          <a:blip r:embed="rId3">
            <a:alphaModFix/>
          </a:blip>
          <a:srcRect b="0" l="0" r="0" t="0"/>
          <a:stretch/>
        </p:blipFill>
        <p:spPr>
          <a:xfrm>
            <a:off x="22861658" y="199137"/>
            <a:ext cx="1420464" cy="1420463"/>
          </a:xfrm>
          <a:prstGeom prst="rect">
            <a:avLst/>
          </a:prstGeom>
          <a:noFill/>
          <a:ln>
            <a:noFill/>
          </a:ln>
        </p:spPr>
      </p:pic>
      <p:pic>
        <p:nvPicPr>
          <p:cNvPr descr="截屏2022-12-27 16.02.43.png" id="187" name="Google Shape;187;p25"/>
          <p:cNvPicPr preferRelativeResize="0"/>
          <p:nvPr/>
        </p:nvPicPr>
        <p:blipFill rotWithShape="1">
          <a:blip r:embed="rId4">
            <a:alphaModFix/>
          </a:blip>
          <a:srcRect b="0" l="0" r="0" t="0"/>
          <a:stretch/>
        </p:blipFill>
        <p:spPr>
          <a:xfrm>
            <a:off x="19238048" y="7671706"/>
            <a:ext cx="4476215" cy="4961270"/>
          </a:xfrm>
          <a:prstGeom prst="rect">
            <a:avLst/>
          </a:prstGeom>
          <a:noFill/>
          <a:ln>
            <a:noFill/>
          </a:ln>
          <a:effectLst>
            <a:outerShdw blurRad="254000" rotWithShape="0" dir="5400000" dist="127000">
              <a:srgbClr val="000000">
                <a:alpha val="69803"/>
              </a:srgbClr>
            </a:outerShdw>
          </a:effectLst>
        </p:spPr>
      </p:pic>
      <p:pic>
        <p:nvPicPr>
          <p:cNvPr descr="截屏2022-12-27 16.04.26.png" id="188" name="Google Shape;188;p25"/>
          <p:cNvPicPr preferRelativeResize="0"/>
          <p:nvPr/>
        </p:nvPicPr>
        <p:blipFill rotWithShape="1">
          <a:blip r:embed="rId5">
            <a:alphaModFix/>
          </a:blip>
          <a:srcRect b="0" l="0" r="0" t="0"/>
          <a:stretch/>
        </p:blipFill>
        <p:spPr>
          <a:xfrm>
            <a:off x="12448950" y="3142263"/>
            <a:ext cx="6664171" cy="4353250"/>
          </a:xfrm>
          <a:prstGeom prst="rect">
            <a:avLst/>
          </a:prstGeom>
          <a:noFill/>
          <a:ln>
            <a:noFill/>
          </a:ln>
          <a:effectLst>
            <a:outerShdw blurRad="254000" rotWithShape="0" dir="5400000" dist="127000">
              <a:srgbClr val="000000">
                <a:alpha val="69803"/>
              </a:srgbClr>
            </a:outerShdw>
          </a:effectLst>
        </p:spPr>
      </p:pic>
      <p:sp>
        <p:nvSpPr>
          <p:cNvPr id="189" name="Google Shape;189;p25"/>
          <p:cNvSpPr txBox="1"/>
          <p:nvPr/>
        </p:nvSpPr>
        <p:spPr>
          <a:xfrm>
            <a:off x="19498085" y="3737808"/>
            <a:ext cx="4719586" cy="3162160"/>
          </a:xfrm>
          <a:prstGeom prst="rect">
            <a:avLst/>
          </a:prstGeom>
          <a:noFill/>
          <a:ln>
            <a:noFill/>
          </a:ln>
        </p:spPr>
        <p:txBody>
          <a:bodyPr anchorCtr="0" anchor="t" bIns="50800" lIns="50800" spcFirstLastPara="1" rIns="50800" wrap="square" tIns="50800">
            <a:noAutofit/>
          </a:bodyPr>
          <a:lstStyle/>
          <a:p>
            <a:pPr indent="0" lvl="0" marL="203200" marR="203200" rtl="0" algn="l">
              <a:lnSpc>
                <a:spcPct val="90000"/>
              </a:lnSpc>
              <a:spcBef>
                <a:spcPts val="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On-chain honor wall from</a:t>
            </a:r>
            <a:endParaRPr/>
          </a:p>
          <a:p>
            <a:pPr indent="0" lvl="0" marL="203200" marR="203200" rtl="0" algn="l">
              <a:lnSpc>
                <a:spcPct val="90000"/>
              </a:lnSpc>
              <a:spcBef>
                <a:spcPts val="320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https://www.proofofchaos.app/leaderboard/</a:t>
            </a:r>
            <a:endParaRPr/>
          </a:p>
        </p:txBody>
      </p:sp>
      <p:sp>
        <p:nvSpPr>
          <p:cNvPr id="190" name="Google Shape;190;p25"/>
          <p:cNvSpPr txBox="1"/>
          <p:nvPr/>
        </p:nvSpPr>
        <p:spPr>
          <a:xfrm>
            <a:off x="13089342" y="8992103"/>
            <a:ext cx="5383387" cy="2320476"/>
          </a:xfrm>
          <a:prstGeom prst="rect">
            <a:avLst/>
          </a:prstGeom>
          <a:noFill/>
          <a:ln>
            <a:noFill/>
          </a:ln>
        </p:spPr>
        <p:txBody>
          <a:bodyPr anchorCtr="0" anchor="t" bIns="50800" lIns="50800" spcFirstLastPara="1" rIns="50800" wrap="square" tIns="50800">
            <a:noAutofit/>
          </a:bodyPr>
          <a:lstStyle/>
          <a:p>
            <a:pPr indent="0" lvl="0" marL="203200" marR="203200" rtl="0" algn="l">
              <a:lnSpc>
                <a:spcPct val="90000"/>
              </a:lnSpc>
              <a:spcBef>
                <a:spcPts val="0"/>
              </a:spcBef>
              <a:spcAft>
                <a:spcPts val="0"/>
              </a:spcAft>
              <a:buClr>
                <a:srgbClr val="000000"/>
              </a:buClr>
              <a:buSzPts val="3200"/>
              <a:buFont typeface="Helvetica Neue"/>
              <a:buNone/>
            </a:pPr>
            <a:r>
              <a:rPr b="0" i="0" lang="en-US" sz="3200" u="none" cap="none" strike="noStrike">
                <a:solidFill>
                  <a:srgbClr val="000000"/>
                </a:solidFill>
                <a:latin typeface="Helvetica Neue"/>
                <a:ea typeface="Helvetica Neue"/>
                <a:cs typeface="Helvetica Neue"/>
                <a:sym typeface="Helvetica Neue"/>
              </a:rPr>
              <a:t>Azuki cross-collection display (With on-chain equippable logic, this can become the truth.)</a:t>
            </a:r>
            <a:endParaRPr/>
          </a:p>
        </p:txBody>
      </p:sp>
    </p:spTree>
  </p:cSld>
  <p:clrMapOvr>
    <a:masterClrMapping/>
  </p:clrMapOvr>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